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png" /><Relationship Id="rId1" Type="http://schemas.openxmlformats.org/officeDocument/2006/relationships/image" Target="../media/image4.jpeg" 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 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 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png" /><Relationship Id="rId1" Type="http://schemas.openxmlformats.org/officeDocument/2006/relationships/image" Target="../media/image4.jpeg" 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 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AA783C-40B9-4BF9-936E-28CD4663495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E88FFE-AAEC-4C48-ABCF-C3EE190E4B6B}">
      <dgm:prSet custT="1"/>
      <dgm:spPr/>
      <dgm:t>
        <a:bodyPr/>
        <a:lstStyle/>
        <a:p>
          <a:pPr rtl="0"/>
          <a:r>
            <a:rPr lang="uk-UA" sz="2400" b="1" dirty="0"/>
            <a:t>приділяти більшу увагу музичному супроводу рухливих видів діяльності дітей  </a:t>
          </a:r>
          <a:endParaRPr lang="ru-RU" sz="2400" b="1" dirty="0"/>
        </a:p>
      </dgm:t>
    </dgm:pt>
    <dgm:pt modelId="{479098F1-AF44-4E81-921D-48791B30F583}" type="parTrans" cxnId="{80A67E22-96EB-4B32-A0AB-4D33EF21955D}">
      <dgm:prSet/>
      <dgm:spPr/>
      <dgm:t>
        <a:bodyPr/>
        <a:lstStyle/>
        <a:p>
          <a:endParaRPr lang="ru-RU"/>
        </a:p>
      </dgm:t>
    </dgm:pt>
    <dgm:pt modelId="{60AA271F-BE72-424D-8FAC-46A3FDC780C2}" type="sibTrans" cxnId="{80A67E22-96EB-4B32-A0AB-4D33EF21955D}">
      <dgm:prSet/>
      <dgm:spPr/>
      <dgm:t>
        <a:bodyPr/>
        <a:lstStyle/>
        <a:p>
          <a:endParaRPr lang="ru-RU"/>
        </a:p>
      </dgm:t>
    </dgm:pt>
    <dgm:pt modelId="{D8E917DC-BC7A-4F88-B540-0F2CEE1779B8}">
      <dgm:prSet custT="1"/>
      <dgm:spPr/>
      <dgm:t>
        <a:bodyPr/>
        <a:lstStyle/>
        <a:p>
          <a:pPr rtl="0"/>
          <a:r>
            <a:rPr lang="uk-UA" sz="2400" b="1" dirty="0"/>
            <a:t>заохочувати   до танців, імпровізованих танцювально-ритмічних рухів під музику тощо  </a:t>
          </a:r>
          <a:endParaRPr lang="ru-RU" sz="2400" b="1" dirty="0"/>
        </a:p>
      </dgm:t>
    </dgm:pt>
    <dgm:pt modelId="{D0505BB6-15CA-41BB-A093-A9DCD6D4B1AF}" type="parTrans" cxnId="{E584741C-4EEB-4649-AAF3-B79875769853}">
      <dgm:prSet/>
      <dgm:spPr/>
      <dgm:t>
        <a:bodyPr/>
        <a:lstStyle/>
        <a:p>
          <a:endParaRPr lang="ru-RU"/>
        </a:p>
      </dgm:t>
    </dgm:pt>
    <dgm:pt modelId="{6467FE1E-CDA1-4447-8AC2-AC562ACB69BE}" type="sibTrans" cxnId="{E584741C-4EEB-4649-AAF3-B79875769853}">
      <dgm:prSet/>
      <dgm:spPr/>
      <dgm:t>
        <a:bodyPr/>
        <a:lstStyle/>
        <a:p>
          <a:endParaRPr lang="ru-RU"/>
        </a:p>
      </dgm:t>
    </dgm:pt>
    <dgm:pt modelId="{13DFD41A-CB29-49CC-A76A-FB62D09C826D}">
      <dgm:prSet custT="1"/>
      <dgm:spPr/>
      <dgm:t>
        <a:bodyPr/>
        <a:lstStyle/>
        <a:p>
          <a:pPr rtl="0"/>
          <a:r>
            <a:rPr lang="uk-UA" sz="2400" b="1" dirty="0"/>
            <a:t>поліпшити роботу з розвитку нових умінь і навичок із використанням різноманітного обладнання для великої моторики  </a:t>
          </a:r>
          <a:endParaRPr lang="ru-RU" sz="2400" b="1" dirty="0"/>
        </a:p>
      </dgm:t>
    </dgm:pt>
    <dgm:pt modelId="{15C9145B-9B1D-4665-8577-A1E7A9F058C8}" type="parTrans" cxnId="{074CC320-8ABD-4043-A162-C03277D1A6AB}">
      <dgm:prSet/>
      <dgm:spPr/>
      <dgm:t>
        <a:bodyPr/>
        <a:lstStyle/>
        <a:p>
          <a:endParaRPr lang="ru-RU"/>
        </a:p>
      </dgm:t>
    </dgm:pt>
    <dgm:pt modelId="{3A89BC6A-0ACC-4044-90C0-3B0F584B2581}" type="sibTrans" cxnId="{074CC320-8ABD-4043-A162-C03277D1A6AB}">
      <dgm:prSet/>
      <dgm:spPr/>
      <dgm:t>
        <a:bodyPr/>
        <a:lstStyle/>
        <a:p>
          <a:endParaRPr lang="ru-RU"/>
        </a:p>
      </dgm:t>
    </dgm:pt>
    <dgm:pt modelId="{7AED5E0F-9ADC-4723-BEF9-AC03D270260A}" type="pres">
      <dgm:prSet presAssocID="{6CAA783C-40B9-4BF9-936E-28CD46634951}" presName="linearFlow" presStyleCnt="0">
        <dgm:presLayoutVars>
          <dgm:dir/>
          <dgm:resizeHandles val="exact"/>
        </dgm:presLayoutVars>
      </dgm:prSet>
      <dgm:spPr/>
    </dgm:pt>
    <dgm:pt modelId="{B1D750E2-FCD9-47EA-9287-C651C9DF3AEC}" type="pres">
      <dgm:prSet presAssocID="{18E88FFE-AAEC-4C48-ABCF-C3EE190E4B6B}" presName="composite" presStyleCnt="0"/>
      <dgm:spPr/>
    </dgm:pt>
    <dgm:pt modelId="{6AFD4152-2537-4E2F-8D95-A47A9EF56590}" type="pres">
      <dgm:prSet presAssocID="{18E88FFE-AAEC-4C48-ABCF-C3EE190E4B6B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DBF13FE-E995-40B8-A3B1-1E17F13EAC7E}" type="pres">
      <dgm:prSet presAssocID="{18E88FFE-AAEC-4C48-ABCF-C3EE190E4B6B}" presName="txShp" presStyleLbl="node1" presStyleIdx="0" presStyleCnt="3">
        <dgm:presLayoutVars>
          <dgm:bulletEnabled val="1"/>
        </dgm:presLayoutVars>
      </dgm:prSet>
      <dgm:spPr/>
    </dgm:pt>
    <dgm:pt modelId="{29144463-C9BA-4B5C-94CE-10D37DBD6318}" type="pres">
      <dgm:prSet presAssocID="{60AA271F-BE72-424D-8FAC-46A3FDC780C2}" presName="spacing" presStyleCnt="0"/>
      <dgm:spPr/>
    </dgm:pt>
    <dgm:pt modelId="{9D512A72-6A15-439B-B23B-170AE42F47D5}" type="pres">
      <dgm:prSet presAssocID="{D8E917DC-BC7A-4F88-B540-0F2CEE1779B8}" presName="composite" presStyleCnt="0"/>
      <dgm:spPr/>
    </dgm:pt>
    <dgm:pt modelId="{AE20AA30-BB50-407E-AB2F-B5F7012E60E0}" type="pres">
      <dgm:prSet presAssocID="{D8E917DC-BC7A-4F88-B540-0F2CEE1779B8}" presName="imgShp" presStyleLbl="fgImgPlace1" presStyleIdx="1" presStyleCnt="3" custScaleX="147583" custScaleY="11803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4608B485-69BD-4994-912F-BE64D7BA1D1B}" type="pres">
      <dgm:prSet presAssocID="{D8E917DC-BC7A-4F88-B540-0F2CEE1779B8}" presName="txShp" presStyleLbl="node1" presStyleIdx="1" presStyleCnt="3">
        <dgm:presLayoutVars>
          <dgm:bulletEnabled val="1"/>
        </dgm:presLayoutVars>
      </dgm:prSet>
      <dgm:spPr/>
    </dgm:pt>
    <dgm:pt modelId="{C5B2BC40-6060-4C7C-A7E8-89547DCF445B}" type="pres">
      <dgm:prSet presAssocID="{6467FE1E-CDA1-4447-8AC2-AC562ACB69BE}" presName="spacing" presStyleCnt="0"/>
      <dgm:spPr/>
    </dgm:pt>
    <dgm:pt modelId="{E5647EB2-3E0B-4D54-8BC4-09D1E19AD617}" type="pres">
      <dgm:prSet presAssocID="{13DFD41A-CB29-49CC-A76A-FB62D09C826D}" presName="composite" presStyleCnt="0"/>
      <dgm:spPr/>
    </dgm:pt>
    <dgm:pt modelId="{AE8AF1FD-E4C3-45F5-9FB1-45EF88714F1C}" type="pres">
      <dgm:prSet presAssocID="{13DFD41A-CB29-49CC-A76A-FB62D09C826D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AD8DFFD5-7495-4D7C-AD75-86E391DE54A0}" type="pres">
      <dgm:prSet presAssocID="{13DFD41A-CB29-49CC-A76A-FB62D09C826D}" presName="txShp" presStyleLbl="node1" presStyleIdx="2" presStyleCnt="3" custScaleX="105752" custScaleY="136582">
        <dgm:presLayoutVars>
          <dgm:bulletEnabled val="1"/>
        </dgm:presLayoutVars>
      </dgm:prSet>
      <dgm:spPr/>
    </dgm:pt>
  </dgm:ptLst>
  <dgm:cxnLst>
    <dgm:cxn modelId="{CA485015-D194-48CA-9D10-6E661D9D32F1}" type="presOf" srcId="{18E88FFE-AAEC-4C48-ABCF-C3EE190E4B6B}" destId="{2DBF13FE-E995-40B8-A3B1-1E17F13EAC7E}" srcOrd="0" destOrd="0" presId="urn:microsoft.com/office/officeart/2005/8/layout/vList3"/>
    <dgm:cxn modelId="{E584741C-4EEB-4649-AAF3-B79875769853}" srcId="{6CAA783C-40B9-4BF9-936E-28CD46634951}" destId="{D8E917DC-BC7A-4F88-B540-0F2CEE1779B8}" srcOrd="1" destOrd="0" parTransId="{D0505BB6-15CA-41BB-A093-A9DCD6D4B1AF}" sibTransId="{6467FE1E-CDA1-4447-8AC2-AC562ACB69BE}"/>
    <dgm:cxn modelId="{074CC320-8ABD-4043-A162-C03277D1A6AB}" srcId="{6CAA783C-40B9-4BF9-936E-28CD46634951}" destId="{13DFD41A-CB29-49CC-A76A-FB62D09C826D}" srcOrd="2" destOrd="0" parTransId="{15C9145B-9B1D-4665-8577-A1E7A9F058C8}" sibTransId="{3A89BC6A-0ACC-4044-90C0-3B0F584B2581}"/>
    <dgm:cxn modelId="{80A67E22-96EB-4B32-A0AB-4D33EF21955D}" srcId="{6CAA783C-40B9-4BF9-936E-28CD46634951}" destId="{18E88FFE-AAEC-4C48-ABCF-C3EE190E4B6B}" srcOrd="0" destOrd="0" parTransId="{479098F1-AF44-4E81-921D-48791B30F583}" sibTransId="{60AA271F-BE72-424D-8FAC-46A3FDC780C2}"/>
    <dgm:cxn modelId="{C915F141-44F6-4467-AA52-4AAE5A6660FF}" type="presOf" srcId="{6CAA783C-40B9-4BF9-936E-28CD46634951}" destId="{7AED5E0F-9ADC-4723-BEF9-AC03D270260A}" srcOrd="0" destOrd="0" presId="urn:microsoft.com/office/officeart/2005/8/layout/vList3"/>
    <dgm:cxn modelId="{ADC60AD0-552C-4B1D-B06A-4A5AB43793E1}" type="presOf" srcId="{13DFD41A-CB29-49CC-A76A-FB62D09C826D}" destId="{AD8DFFD5-7495-4D7C-AD75-86E391DE54A0}" srcOrd="0" destOrd="0" presId="urn:microsoft.com/office/officeart/2005/8/layout/vList3"/>
    <dgm:cxn modelId="{35FE51E6-1420-4FA8-8B26-56C477C81DA3}" type="presOf" srcId="{D8E917DC-BC7A-4F88-B540-0F2CEE1779B8}" destId="{4608B485-69BD-4994-912F-BE64D7BA1D1B}" srcOrd="0" destOrd="0" presId="urn:microsoft.com/office/officeart/2005/8/layout/vList3"/>
    <dgm:cxn modelId="{15E9EB86-9C1B-4475-A82D-68C7AAA69A10}" type="presParOf" srcId="{7AED5E0F-9ADC-4723-BEF9-AC03D270260A}" destId="{B1D750E2-FCD9-47EA-9287-C651C9DF3AEC}" srcOrd="0" destOrd="0" presId="urn:microsoft.com/office/officeart/2005/8/layout/vList3"/>
    <dgm:cxn modelId="{0427FF19-C6BC-4497-BF67-11765906D8EC}" type="presParOf" srcId="{B1D750E2-FCD9-47EA-9287-C651C9DF3AEC}" destId="{6AFD4152-2537-4E2F-8D95-A47A9EF56590}" srcOrd="0" destOrd="0" presId="urn:microsoft.com/office/officeart/2005/8/layout/vList3"/>
    <dgm:cxn modelId="{AB591404-3B5B-449C-94CA-ACCDA7D9A177}" type="presParOf" srcId="{B1D750E2-FCD9-47EA-9287-C651C9DF3AEC}" destId="{2DBF13FE-E995-40B8-A3B1-1E17F13EAC7E}" srcOrd="1" destOrd="0" presId="urn:microsoft.com/office/officeart/2005/8/layout/vList3"/>
    <dgm:cxn modelId="{FBE693DF-0435-4241-8F58-70D8E052DEC4}" type="presParOf" srcId="{7AED5E0F-9ADC-4723-BEF9-AC03D270260A}" destId="{29144463-C9BA-4B5C-94CE-10D37DBD6318}" srcOrd="1" destOrd="0" presId="urn:microsoft.com/office/officeart/2005/8/layout/vList3"/>
    <dgm:cxn modelId="{78942459-6DE9-4223-A0F5-DA9F75FA36A3}" type="presParOf" srcId="{7AED5E0F-9ADC-4723-BEF9-AC03D270260A}" destId="{9D512A72-6A15-439B-B23B-170AE42F47D5}" srcOrd="2" destOrd="0" presId="urn:microsoft.com/office/officeart/2005/8/layout/vList3"/>
    <dgm:cxn modelId="{98B8C9EB-CFB0-48F1-AB7D-F91F5BD70D38}" type="presParOf" srcId="{9D512A72-6A15-439B-B23B-170AE42F47D5}" destId="{AE20AA30-BB50-407E-AB2F-B5F7012E60E0}" srcOrd="0" destOrd="0" presId="urn:microsoft.com/office/officeart/2005/8/layout/vList3"/>
    <dgm:cxn modelId="{821EEFC8-79F4-4238-81E0-EA2B97A8461E}" type="presParOf" srcId="{9D512A72-6A15-439B-B23B-170AE42F47D5}" destId="{4608B485-69BD-4994-912F-BE64D7BA1D1B}" srcOrd="1" destOrd="0" presId="urn:microsoft.com/office/officeart/2005/8/layout/vList3"/>
    <dgm:cxn modelId="{D3311BD6-6774-4683-9AAD-1661835DF19D}" type="presParOf" srcId="{7AED5E0F-9ADC-4723-BEF9-AC03D270260A}" destId="{C5B2BC40-6060-4C7C-A7E8-89547DCF445B}" srcOrd="3" destOrd="0" presId="urn:microsoft.com/office/officeart/2005/8/layout/vList3"/>
    <dgm:cxn modelId="{2F5A5469-1DAE-49A5-94A6-0AF21708C7B8}" type="presParOf" srcId="{7AED5E0F-9ADC-4723-BEF9-AC03D270260A}" destId="{E5647EB2-3E0B-4D54-8BC4-09D1E19AD617}" srcOrd="4" destOrd="0" presId="urn:microsoft.com/office/officeart/2005/8/layout/vList3"/>
    <dgm:cxn modelId="{C42785B3-FD17-4E27-99ED-89856B1AC2EE}" type="presParOf" srcId="{E5647EB2-3E0B-4D54-8BC4-09D1E19AD617}" destId="{AE8AF1FD-E4C3-45F5-9FB1-45EF88714F1C}" srcOrd="0" destOrd="0" presId="urn:microsoft.com/office/officeart/2005/8/layout/vList3"/>
    <dgm:cxn modelId="{965164CB-238A-44E0-ACC9-5D54C87C1C34}" type="presParOf" srcId="{E5647EB2-3E0B-4D54-8BC4-09D1E19AD617}" destId="{AD8DFFD5-7495-4D7C-AD75-86E391DE54A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903396-E46D-4165-BC90-0F1A85A4704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3B7956-87C9-4992-B60A-C4D31521829F}">
      <dgm:prSet custT="1"/>
      <dgm:spPr/>
      <dgm:t>
        <a:bodyPr/>
        <a:lstStyle/>
        <a:p>
          <a:pPr rtl="0"/>
          <a:r>
            <a:rPr lang="uk-UA" sz="2000" b="1" i="0" baseline="0" dirty="0"/>
            <a:t>Забезпечувати дітям вільний доступ до великої кількості матеріалів, іграшок та обладнання </a:t>
          </a:r>
          <a:endParaRPr lang="ru-RU" sz="2000" b="1" dirty="0"/>
        </a:p>
      </dgm:t>
    </dgm:pt>
    <dgm:pt modelId="{A99B4B77-6D93-40EF-BC63-A6090BD9B72C}" type="parTrans" cxnId="{DA06D9B1-EC6F-46FA-AA06-27F4A04CCE31}">
      <dgm:prSet/>
      <dgm:spPr/>
      <dgm:t>
        <a:bodyPr/>
        <a:lstStyle/>
        <a:p>
          <a:endParaRPr lang="ru-RU"/>
        </a:p>
      </dgm:t>
    </dgm:pt>
    <dgm:pt modelId="{A83EEF0C-82F3-4CD4-9D76-11EC959D147A}" type="sibTrans" cxnId="{DA06D9B1-EC6F-46FA-AA06-27F4A04CCE31}">
      <dgm:prSet/>
      <dgm:spPr/>
      <dgm:t>
        <a:bodyPr/>
        <a:lstStyle/>
        <a:p>
          <a:endParaRPr lang="ru-RU"/>
        </a:p>
      </dgm:t>
    </dgm:pt>
    <dgm:pt modelId="{89FE6992-3AD3-4E5E-81B3-4DDEFEA5D0A0}">
      <dgm:prSet custT="1"/>
      <dgm:spPr/>
      <dgm:t>
        <a:bodyPr/>
        <a:lstStyle/>
        <a:p>
          <a:pPr rtl="0"/>
          <a:r>
            <a:rPr lang="uk-UA" sz="2000" b="1" i="0" baseline="0" dirty="0"/>
            <a:t>Педагогам варто частіше переміщуватися в груповій кімнаті, застосовуючи прийоми індивідуалізованого навчання, яке не перериває гру дітей </a:t>
          </a:r>
          <a:endParaRPr lang="ru-RU" sz="2000" b="1" dirty="0"/>
        </a:p>
      </dgm:t>
    </dgm:pt>
    <dgm:pt modelId="{41C2D9EE-D263-4522-9E54-3358C593F2D4}" type="parTrans" cxnId="{982D47BF-06D1-4557-85D2-E381CF974FB6}">
      <dgm:prSet/>
      <dgm:spPr/>
      <dgm:t>
        <a:bodyPr/>
        <a:lstStyle/>
        <a:p>
          <a:endParaRPr lang="ru-RU"/>
        </a:p>
      </dgm:t>
    </dgm:pt>
    <dgm:pt modelId="{5C291EE2-4E7C-44F7-B182-606264890AB4}" type="sibTrans" cxnId="{982D47BF-06D1-4557-85D2-E381CF974FB6}">
      <dgm:prSet/>
      <dgm:spPr/>
      <dgm:t>
        <a:bodyPr/>
        <a:lstStyle/>
        <a:p>
          <a:endParaRPr lang="ru-RU"/>
        </a:p>
      </dgm:t>
    </dgm:pt>
    <dgm:pt modelId="{7110F9CE-3AA8-400B-B0EB-6EA9A72B2261}">
      <dgm:prSet custT="1"/>
      <dgm:spPr/>
      <dgm:t>
        <a:bodyPr/>
        <a:lstStyle/>
        <a:p>
          <a:pPr rtl="0"/>
          <a:r>
            <a:rPr lang="uk-UA" sz="1800" b="1" i="0" baseline="0" dirty="0"/>
            <a:t>Впродовж дня приділяти більшу увагу індивідуальним формам взаємодії дітей, стимулювати та мотивувати вихованців до спілкування між собою </a:t>
          </a:r>
        </a:p>
      </dgm:t>
    </dgm:pt>
    <dgm:pt modelId="{601F1B3D-C988-433C-A932-699B7DB7ACD1}" type="parTrans" cxnId="{10C594E9-6DEA-4A77-A343-C3B91FFC3C87}">
      <dgm:prSet/>
      <dgm:spPr/>
      <dgm:t>
        <a:bodyPr/>
        <a:lstStyle/>
        <a:p>
          <a:endParaRPr lang="ru-RU"/>
        </a:p>
      </dgm:t>
    </dgm:pt>
    <dgm:pt modelId="{D787A795-4A4F-40B8-9982-42EBA632BEF0}" type="sibTrans" cxnId="{10C594E9-6DEA-4A77-A343-C3B91FFC3C87}">
      <dgm:prSet/>
      <dgm:spPr/>
      <dgm:t>
        <a:bodyPr/>
        <a:lstStyle/>
        <a:p>
          <a:endParaRPr lang="ru-RU"/>
        </a:p>
      </dgm:t>
    </dgm:pt>
    <dgm:pt modelId="{2E67FB0F-5EE3-4046-9A64-CD4212CB3141}" type="pres">
      <dgm:prSet presAssocID="{49903396-E46D-4165-BC90-0F1A85A4704C}" presName="CompostProcess" presStyleCnt="0">
        <dgm:presLayoutVars>
          <dgm:dir/>
          <dgm:resizeHandles val="exact"/>
        </dgm:presLayoutVars>
      </dgm:prSet>
      <dgm:spPr/>
    </dgm:pt>
    <dgm:pt modelId="{1F5619DE-5502-4ED0-B6A6-4E64F90DD3ED}" type="pres">
      <dgm:prSet presAssocID="{49903396-E46D-4165-BC90-0F1A85A4704C}" presName="arrow" presStyleLbl="bgShp" presStyleIdx="0" presStyleCnt="1"/>
      <dgm:spPr/>
    </dgm:pt>
    <dgm:pt modelId="{4602A276-3554-4560-8770-6305C0BC46A3}" type="pres">
      <dgm:prSet presAssocID="{49903396-E46D-4165-BC90-0F1A85A4704C}" presName="linearProcess" presStyleCnt="0"/>
      <dgm:spPr/>
    </dgm:pt>
    <dgm:pt modelId="{494C4D38-63A6-4A64-9E5D-F54492B160C4}" type="pres">
      <dgm:prSet presAssocID="{533B7956-87C9-4992-B60A-C4D31521829F}" presName="textNode" presStyleLbl="node1" presStyleIdx="0" presStyleCnt="3" custScaleX="125157" custScaleY="213574" custLinFactX="-10803" custLinFactNeighborX="-100000" custLinFactNeighborY="-33213">
        <dgm:presLayoutVars>
          <dgm:bulletEnabled val="1"/>
        </dgm:presLayoutVars>
      </dgm:prSet>
      <dgm:spPr/>
    </dgm:pt>
    <dgm:pt modelId="{54440BBD-0337-4612-83D1-B59A1C11BF1D}" type="pres">
      <dgm:prSet presAssocID="{A83EEF0C-82F3-4CD4-9D76-11EC959D147A}" presName="sibTrans" presStyleCnt="0"/>
      <dgm:spPr/>
    </dgm:pt>
    <dgm:pt modelId="{650680AD-E006-425E-88C0-FEEC1D118608}" type="pres">
      <dgm:prSet presAssocID="{89FE6992-3AD3-4E5E-81B3-4DDEFEA5D0A0}" presName="textNode" presStyleLbl="node1" presStyleIdx="1" presStyleCnt="3" custScaleX="138331" custScaleY="213574" custLinFactNeighborX="-8540" custLinFactNeighborY="17645">
        <dgm:presLayoutVars>
          <dgm:bulletEnabled val="1"/>
        </dgm:presLayoutVars>
      </dgm:prSet>
      <dgm:spPr/>
    </dgm:pt>
    <dgm:pt modelId="{711173B2-ABEE-4302-B444-3C2E6989699E}" type="pres">
      <dgm:prSet presAssocID="{5C291EE2-4E7C-44F7-B182-606264890AB4}" presName="sibTrans" presStyleCnt="0"/>
      <dgm:spPr/>
    </dgm:pt>
    <dgm:pt modelId="{1CD34F58-91E4-4BCE-AC8B-542E66DFD331}" type="pres">
      <dgm:prSet presAssocID="{7110F9CE-3AA8-400B-B0EB-6EA9A72B2261}" presName="textNode" presStyleLbl="node1" presStyleIdx="2" presStyleCnt="3" custScaleX="111363" custScaleY="210000" custLinFactX="1949" custLinFactNeighborX="100000" custLinFactNeighborY="46039">
        <dgm:presLayoutVars>
          <dgm:bulletEnabled val="1"/>
        </dgm:presLayoutVars>
      </dgm:prSet>
      <dgm:spPr/>
    </dgm:pt>
  </dgm:ptLst>
  <dgm:cxnLst>
    <dgm:cxn modelId="{5134DD02-3FBD-43B6-9921-0B10F31E4028}" type="presOf" srcId="{49903396-E46D-4165-BC90-0F1A85A4704C}" destId="{2E67FB0F-5EE3-4046-9A64-CD4212CB3141}" srcOrd="0" destOrd="0" presId="urn:microsoft.com/office/officeart/2005/8/layout/hProcess9"/>
    <dgm:cxn modelId="{E0780A68-648F-4A55-8C33-9D24D16DDD26}" type="presOf" srcId="{89FE6992-3AD3-4E5E-81B3-4DDEFEA5D0A0}" destId="{650680AD-E006-425E-88C0-FEEC1D118608}" srcOrd="0" destOrd="0" presId="urn:microsoft.com/office/officeart/2005/8/layout/hProcess9"/>
    <dgm:cxn modelId="{2FA34AAE-C2D8-4A8D-8435-FDAB69B356A7}" type="presOf" srcId="{533B7956-87C9-4992-B60A-C4D31521829F}" destId="{494C4D38-63A6-4A64-9E5D-F54492B160C4}" srcOrd="0" destOrd="0" presId="urn:microsoft.com/office/officeart/2005/8/layout/hProcess9"/>
    <dgm:cxn modelId="{DA06D9B1-EC6F-46FA-AA06-27F4A04CCE31}" srcId="{49903396-E46D-4165-BC90-0F1A85A4704C}" destId="{533B7956-87C9-4992-B60A-C4D31521829F}" srcOrd="0" destOrd="0" parTransId="{A99B4B77-6D93-40EF-BC63-A6090BD9B72C}" sibTransId="{A83EEF0C-82F3-4CD4-9D76-11EC959D147A}"/>
    <dgm:cxn modelId="{5A5DC1B3-BA57-41DF-A8F3-0224419C003C}" type="presOf" srcId="{7110F9CE-3AA8-400B-B0EB-6EA9A72B2261}" destId="{1CD34F58-91E4-4BCE-AC8B-542E66DFD331}" srcOrd="0" destOrd="0" presId="urn:microsoft.com/office/officeart/2005/8/layout/hProcess9"/>
    <dgm:cxn modelId="{982D47BF-06D1-4557-85D2-E381CF974FB6}" srcId="{49903396-E46D-4165-BC90-0F1A85A4704C}" destId="{89FE6992-3AD3-4E5E-81B3-4DDEFEA5D0A0}" srcOrd="1" destOrd="0" parTransId="{41C2D9EE-D263-4522-9E54-3358C593F2D4}" sibTransId="{5C291EE2-4E7C-44F7-B182-606264890AB4}"/>
    <dgm:cxn modelId="{10C594E9-6DEA-4A77-A343-C3B91FFC3C87}" srcId="{49903396-E46D-4165-BC90-0F1A85A4704C}" destId="{7110F9CE-3AA8-400B-B0EB-6EA9A72B2261}" srcOrd="2" destOrd="0" parTransId="{601F1B3D-C988-433C-A932-699B7DB7ACD1}" sibTransId="{D787A795-4A4F-40B8-9982-42EBA632BEF0}"/>
    <dgm:cxn modelId="{CAE81646-6302-4AB6-BAF4-E1554930439B}" type="presParOf" srcId="{2E67FB0F-5EE3-4046-9A64-CD4212CB3141}" destId="{1F5619DE-5502-4ED0-B6A6-4E64F90DD3ED}" srcOrd="0" destOrd="0" presId="urn:microsoft.com/office/officeart/2005/8/layout/hProcess9"/>
    <dgm:cxn modelId="{DF09DF73-E07E-4C23-9823-AB97CEF54864}" type="presParOf" srcId="{2E67FB0F-5EE3-4046-9A64-CD4212CB3141}" destId="{4602A276-3554-4560-8770-6305C0BC46A3}" srcOrd="1" destOrd="0" presId="urn:microsoft.com/office/officeart/2005/8/layout/hProcess9"/>
    <dgm:cxn modelId="{8A9CC166-6849-4D58-AEB3-C0F32429F3C0}" type="presParOf" srcId="{4602A276-3554-4560-8770-6305C0BC46A3}" destId="{494C4D38-63A6-4A64-9E5D-F54492B160C4}" srcOrd="0" destOrd="0" presId="urn:microsoft.com/office/officeart/2005/8/layout/hProcess9"/>
    <dgm:cxn modelId="{17053C5A-F7CF-4914-AA4E-09AE912908F8}" type="presParOf" srcId="{4602A276-3554-4560-8770-6305C0BC46A3}" destId="{54440BBD-0337-4612-83D1-B59A1C11BF1D}" srcOrd="1" destOrd="0" presId="urn:microsoft.com/office/officeart/2005/8/layout/hProcess9"/>
    <dgm:cxn modelId="{871D1A3F-B411-451D-B75A-A32BED0E3BE6}" type="presParOf" srcId="{4602A276-3554-4560-8770-6305C0BC46A3}" destId="{650680AD-E006-425E-88C0-FEEC1D118608}" srcOrd="2" destOrd="0" presId="urn:microsoft.com/office/officeart/2005/8/layout/hProcess9"/>
    <dgm:cxn modelId="{0D656C56-B700-4287-9353-A7B4E396167A}" type="presParOf" srcId="{4602A276-3554-4560-8770-6305C0BC46A3}" destId="{711173B2-ABEE-4302-B444-3C2E6989699E}" srcOrd="3" destOrd="0" presId="urn:microsoft.com/office/officeart/2005/8/layout/hProcess9"/>
    <dgm:cxn modelId="{3A0A25E3-457C-477E-A17E-042D87C90FE0}" type="presParOf" srcId="{4602A276-3554-4560-8770-6305C0BC46A3}" destId="{1CD34F58-91E4-4BCE-AC8B-542E66DFD33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BB1CA2-E883-4466-9705-461C626AC6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E9B2EC-3C43-4FF9-ADCF-FAE3D67F9412}">
      <dgm:prSet/>
      <dgm:spPr/>
      <dgm:t>
        <a:bodyPr/>
        <a:lstStyle/>
        <a:p>
          <a:pPr rtl="0"/>
          <a:r>
            <a:rPr lang="uk-UA" dirty="0"/>
            <a:t>Працівникам ЗДО необхідно звернути увагу на застосування відповідних форм, методів і засобів, що сприяють   формуванню емоційних, когнітивних і поведінкових навичок. </a:t>
          </a:r>
          <a:endParaRPr lang="ru-RU" dirty="0"/>
        </a:p>
      </dgm:t>
    </dgm:pt>
    <dgm:pt modelId="{EB49177C-739E-4EC4-AB26-2D117E038651}" type="parTrans" cxnId="{A04A2335-410A-4598-9D5F-A785D7C1455B}">
      <dgm:prSet/>
      <dgm:spPr/>
      <dgm:t>
        <a:bodyPr/>
        <a:lstStyle/>
        <a:p>
          <a:endParaRPr lang="ru-RU"/>
        </a:p>
      </dgm:t>
    </dgm:pt>
    <dgm:pt modelId="{5C22F6DB-A1BB-4BEF-BA65-E642E41DA81A}" type="sibTrans" cxnId="{A04A2335-410A-4598-9D5F-A785D7C1455B}">
      <dgm:prSet/>
      <dgm:spPr/>
      <dgm:t>
        <a:bodyPr/>
        <a:lstStyle/>
        <a:p>
          <a:endParaRPr lang="ru-RU"/>
        </a:p>
      </dgm:t>
    </dgm:pt>
    <dgm:pt modelId="{9702EEF8-A35B-4314-BAD6-CD66F3FA319B}">
      <dgm:prSet/>
      <dgm:spPr/>
      <dgm:t>
        <a:bodyPr/>
        <a:lstStyle/>
        <a:p>
          <a:pPr rtl="0"/>
          <a:r>
            <a:rPr lang="uk-UA" dirty="0"/>
            <a:t>Організовуючи роботу з дітьми, педагоги мають брати до уваги, що проблеми у взаєминах з однолітками часто призводять до низької успішності дітей, труднощів у подальшому житті та навчанні </a:t>
          </a:r>
          <a:endParaRPr lang="ru-RU" dirty="0"/>
        </a:p>
      </dgm:t>
    </dgm:pt>
    <dgm:pt modelId="{0267FEED-2124-4963-9D41-E115BD69B7DF}" type="parTrans" cxnId="{F2EC748D-2186-4AF1-A897-8C59B718AD4E}">
      <dgm:prSet/>
      <dgm:spPr/>
      <dgm:t>
        <a:bodyPr/>
        <a:lstStyle/>
        <a:p>
          <a:endParaRPr lang="ru-RU"/>
        </a:p>
      </dgm:t>
    </dgm:pt>
    <dgm:pt modelId="{9808676E-CF13-4100-863B-FF4C8F4B1D7A}" type="sibTrans" cxnId="{F2EC748D-2186-4AF1-A897-8C59B718AD4E}">
      <dgm:prSet/>
      <dgm:spPr/>
      <dgm:t>
        <a:bodyPr/>
        <a:lstStyle/>
        <a:p>
          <a:endParaRPr lang="ru-RU"/>
        </a:p>
      </dgm:t>
    </dgm:pt>
    <dgm:pt modelId="{B9256D81-6CAF-4591-B79F-5768C2E094AF}" type="pres">
      <dgm:prSet presAssocID="{35BB1CA2-E883-4466-9705-461C626AC6F2}" presName="linear" presStyleCnt="0">
        <dgm:presLayoutVars>
          <dgm:animLvl val="lvl"/>
          <dgm:resizeHandles val="exact"/>
        </dgm:presLayoutVars>
      </dgm:prSet>
      <dgm:spPr/>
    </dgm:pt>
    <dgm:pt modelId="{149155CD-E54A-4616-BC1C-412ACDF333A6}" type="pres">
      <dgm:prSet presAssocID="{B2E9B2EC-3C43-4FF9-ADCF-FAE3D67F9412}" presName="parentText" presStyleLbl="node1" presStyleIdx="0" presStyleCnt="2" custScaleY="104244">
        <dgm:presLayoutVars>
          <dgm:chMax val="0"/>
          <dgm:bulletEnabled val="1"/>
        </dgm:presLayoutVars>
      </dgm:prSet>
      <dgm:spPr/>
    </dgm:pt>
    <dgm:pt modelId="{D0AB621B-5329-4832-8FA7-455F1D53BAC1}" type="pres">
      <dgm:prSet presAssocID="{5C22F6DB-A1BB-4BEF-BA65-E642E41DA81A}" presName="spacer" presStyleCnt="0"/>
      <dgm:spPr/>
    </dgm:pt>
    <dgm:pt modelId="{C3224761-A9D3-4BA8-A346-D1E065B990E4}" type="pres">
      <dgm:prSet presAssocID="{9702EEF8-A35B-4314-BAD6-CD66F3FA319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04A2335-410A-4598-9D5F-A785D7C1455B}" srcId="{35BB1CA2-E883-4466-9705-461C626AC6F2}" destId="{B2E9B2EC-3C43-4FF9-ADCF-FAE3D67F9412}" srcOrd="0" destOrd="0" parTransId="{EB49177C-739E-4EC4-AB26-2D117E038651}" sibTransId="{5C22F6DB-A1BB-4BEF-BA65-E642E41DA81A}"/>
    <dgm:cxn modelId="{9B1D173A-44B0-4136-8653-28477F48DDB7}" type="presOf" srcId="{35BB1CA2-E883-4466-9705-461C626AC6F2}" destId="{B9256D81-6CAF-4591-B79F-5768C2E094AF}" srcOrd="0" destOrd="0" presId="urn:microsoft.com/office/officeart/2005/8/layout/vList2"/>
    <dgm:cxn modelId="{7E0D5F4B-EFDD-45AF-A735-6FBA28C2ABD4}" type="presOf" srcId="{B2E9B2EC-3C43-4FF9-ADCF-FAE3D67F9412}" destId="{149155CD-E54A-4616-BC1C-412ACDF333A6}" srcOrd="0" destOrd="0" presId="urn:microsoft.com/office/officeart/2005/8/layout/vList2"/>
    <dgm:cxn modelId="{40A5D27F-E18E-4D5E-A215-4D5E112F6B4F}" type="presOf" srcId="{9702EEF8-A35B-4314-BAD6-CD66F3FA319B}" destId="{C3224761-A9D3-4BA8-A346-D1E065B990E4}" srcOrd="0" destOrd="0" presId="urn:microsoft.com/office/officeart/2005/8/layout/vList2"/>
    <dgm:cxn modelId="{F2EC748D-2186-4AF1-A897-8C59B718AD4E}" srcId="{35BB1CA2-E883-4466-9705-461C626AC6F2}" destId="{9702EEF8-A35B-4314-BAD6-CD66F3FA319B}" srcOrd="1" destOrd="0" parTransId="{0267FEED-2124-4963-9D41-E115BD69B7DF}" sibTransId="{9808676E-CF13-4100-863B-FF4C8F4B1D7A}"/>
    <dgm:cxn modelId="{2E64B369-AD80-4A7D-BE28-4F57B4CA888E}" type="presParOf" srcId="{B9256D81-6CAF-4591-B79F-5768C2E094AF}" destId="{149155CD-E54A-4616-BC1C-412ACDF333A6}" srcOrd="0" destOrd="0" presId="urn:microsoft.com/office/officeart/2005/8/layout/vList2"/>
    <dgm:cxn modelId="{DA0B9C41-B051-46BD-8976-22DE21FE34FC}" type="presParOf" srcId="{B9256D81-6CAF-4591-B79F-5768C2E094AF}" destId="{D0AB621B-5329-4832-8FA7-455F1D53BAC1}" srcOrd="1" destOrd="0" presId="urn:microsoft.com/office/officeart/2005/8/layout/vList2"/>
    <dgm:cxn modelId="{90613943-EF52-4734-8C8F-5C074EE63E94}" type="presParOf" srcId="{B9256D81-6CAF-4591-B79F-5768C2E094AF}" destId="{C3224761-A9D3-4BA8-A346-D1E065B990E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36D00A-B89A-45ED-B1F5-AD6E9CBA030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EFB93B-C215-4D35-A51D-B4B939D7343B}">
      <dgm:prSet custT="1"/>
      <dgm:spPr/>
      <dgm:t>
        <a:bodyPr/>
        <a:lstStyle/>
        <a:p>
          <a:pPr rtl="0"/>
          <a:r>
            <a:rPr lang="uk-UA" sz="1800" b="1" i="0" baseline="0" dirty="0">
              <a:solidFill>
                <a:srgbClr val="C00000"/>
              </a:solidFill>
            </a:rPr>
            <a:t>Рекомендуємо педагогічним працівникам:</a:t>
          </a:r>
          <a:endParaRPr lang="ru-RU" sz="1800" b="1" i="0" baseline="0" dirty="0">
            <a:solidFill>
              <a:srgbClr val="C00000"/>
            </a:solidFill>
          </a:endParaRPr>
        </a:p>
      </dgm:t>
    </dgm:pt>
    <dgm:pt modelId="{CEB98A88-BE25-420E-A402-58EA056D3113}" type="parTrans" cxnId="{E9A0EC75-F97D-4D5A-AFAC-0059A687B77C}">
      <dgm:prSet/>
      <dgm:spPr/>
      <dgm:t>
        <a:bodyPr/>
        <a:lstStyle/>
        <a:p>
          <a:endParaRPr lang="ru-RU"/>
        </a:p>
      </dgm:t>
    </dgm:pt>
    <dgm:pt modelId="{C1AB4E4B-7A67-4D3C-8454-3CE43D60C56A}" type="sibTrans" cxnId="{E9A0EC75-F97D-4D5A-AFAC-0059A687B77C}">
      <dgm:prSet/>
      <dgm:spPr/>
      <dgm:t>
        <a:bodyPr/>
        <a:lstStyle/>
        <a:p>
          <a:endParaRPr lang="ru-RU"/>
        </a:p>
      </dgm:t>
    </dgm:pt>
    <dgm:pt modelId="{789E1C4D-302F-4E57-A055-69865124C245}">
      <dgm:prSet/>
      <dgm:spPr/>
      <dgm:t>
        <a:bodyPr/>
        <a:lstStyle/>
        <a:p>
          <a:pPr rtl="0"/>
          <a:r>
            <a:rPr lang="uk-UA" b="0" i="0" baseline="0" dirty="0"/>
            <a:t>здійснювати позитивну взаємодію з дітьми у процесі вільної гри, без директивного втручання  </a:t>
          </a:r>
          <a:endParaRPr lang="ru-RU" b="0" i="0" baseline="0" dirty="0"/>
        </a:p>
      </dgm:t>
    </dgm:pt>
    <dgm:pt modelId="{CBFB5622-AFD1-47F0-A7BE-6E1BAB49FBC2}" type="parTrans" cxnId="{CE75A0BA-243E-49AD-9663-DEDECE1FD9AA}">
      <dgm:prSet/>
      <dgm:spPr/>
      <dgm:t>
        <a:bodyPr/>
        <a:lstStyle/>
        <a:p>
          <a:endParaRPr lang="ru-RU"/>
        </a:p>
      </dgm:t>
    </dgm:pt>
    <dgm:pt modelId="{78C65B64-4A84-4147-B8AA-5E55D3FC671A}" type="sibTrans" cxnId="{CE75A0BA-243E-49AD-9663-DEDECE1FD9AA}">
      <dgm:prSet/>
      <dgm:spPr/>
      <dgm:t>
        <a:bodyPr/>
        <a:lstStyle/>
        <a:p>
          <a:endParaRPr lang="ru-RU"/>
        </a:p>
      </dgm:t>
    </dgm:pt>
    <dgm:pt modelId="{F4E27867-75D6-427C-85B1-E96A1ABAD91C}">
      <dgm:prSet custT="1"/>
      <dgm:spPr/>
      <dgm:t>
        <a:bodyPr/>
        <a:lstStyle/>
        <a:p>
          <a:pPr rtl="0"/>
          <a:r>
            <a:rPr lang="uk-UA" sz="2000" b="0" i="0" baseline="0" dirty="0"/>
            <a:t>створити умови для розгортання гри в просторі </a:t>
          </a:r>
          <a:r>
            <a:rPr lang="uk-UA" sz="2100" b="0" i="0" baseline="0" dirty="0"/>
            <a:t>;</a:t>
          </a:r>
        </a:p>
      </dgm:t>
    </dgm:pt>
    <dgm:pt modelId="{BDC87391-EC2A-43FB-ACC9-CD81EA981B6E}" type="parTrans" cxnId="{CC24A2BC-1883-4CA1-86CB-44BE993B796E}">
      <dgm:prSet/>
      <dgm:spPr/>
      <dgm:t>
        <a:bodyPr/>
        <a:lstStyle/>
        <a:p>
          <a:endParaRPr lang="ru-RU"/>
        </a:p>
      </dgm:t>
    </dgm:pt>
    <dgm:pt modelId="{1594152B-E7C5-4EA0-B58D-BB8C0441230B}" type="sibTrans" cxnId="{CC24A2BC-1883-4CA1-86CB-44BE993B796E}">
      <dgm:prSet/>
      <dgm:spPr/>
      <dgm:t>
        <a:bodyPr/>
        <a:lstStyle/>
        <a:p>
          <a:endParaRPr lang="ru-RU"/>
        </a:p>
      </dgm:t>
    </dgm:pt>
    <dgm:pt modelId="{806B5D0E-3475-4409-889E-1E5EC828155C}">
      <dgm:prSet/>
      <dgm:spPr/>
      <dgm:t>
        <a:bodyPr/>
        <a:lstStyle/>
        <a:p>
          <a:pPr rtl="0"/>
          <a:r>
            <a:rPr lang="uk-UA" b="0" i="0" baseline="0" dirty="0"/>
            <a:t>збільшення часу для вільної гри в першій половині дня;</a:t>
          </a:r>
          <a:endParaRPr lang="ru-RU" dirty="0"/>
        </a:p>
      </dgm:t>
    </dgm:pt>
    <dgm:pt modelId="{17F12D3D-A273-43EB-9F89-CAAB872FA4C4}" type="parTrans" cxnId="{CB0CB25E-830B-4CB9-B609-49C4E990152F}">
      <dgm:prSet/>
      <dgm:spPr/>
      <dgm:t>
        <a:bodyPr/>
        <a:lstStyle/>
        <a:p>
          <a:endParaRPr lang="ru-RU"/>
        </a:p>
      </dgm:t>
    </dgm:pt>
    <dgm:pt modelId="{46DC58A2-12F6-4CB5-B182-EC212AE934B2}" type="sibTrans" cxnId="{CB0CB25E-830B-4CB9-B609-49C4E990152F}">
      <dgm:prSet/>
      <dgm:spPr/>
      <dgm:t>
        <a:bodyPr/>
        <a:lstStyle/>
        <a:p>
          <a:endParaRPr lang="ru-RU"/>
        </a:p>
      </dgm:t>
    </dgm:pt>
    <dgm:pt modelId="{A970ECA6-DF0E-4DCA-98E7-B47FB4E9AD78}">
      <dgm:prSet/>
      <dgm:spPr/>
      <dgm:t>
        <a:bodyPr/>
        <a:lstStyle/>
        <a:p>
          <a:pPr rtl="0"/>
          <a:endParaRPr lang="ru-RU" dirty="0"/>
        </a:p>
      </dgm:t>
    </dgm:pt>
    <dgm:pt modelId="{2DA5E9FB-B990-4FB9-AE11-12F15F80FB10}" type="parTrans" cxnId="{E4CB8459-84C6-474B-80AB-A0085C9BDE32}">
      <dgm:prSet/>
      <dgm:spPr/>
      <dgm:t>
        <a:bodyPr/>
        <a:lstStyle/>
        <a:p>
          <a:endParaRPr lang="ru-RU"/>
        </a:p>
      </dgm:t>
    </dgm:pt>
    <dgm:pt modelId="{8F0292FA-228B-464B-810C-A24F6508EB82}" type="sibTrans" cxnId="{E4CB8459-84C6-474B-80AB-A0085C9BDE32}">
      <dgm:prSet/>
      <dgm:spPr/>
      <dgm:t>
        <a:bodyPr/>
        <a:lstStyle/>
        <a:p>
          <a:endParaRPr lang="ru-RU"/>
        </a:p>
      </dgm:t>
    </dgm:pt>
    <dgm:pt modelId="{1FCFF82D-7AE6-4B27-9C8F-998C0831D099}">
      <dgm:prSet custT="1"/>
      <dgm:spPr/>
      <dgm:t>
        <a:bodyPr/>
        <a:lstStyle/>
        <a:p>
          <a:pPr rtl="0"/>
          <a:r>
            <a:rPr lang="uk-UA" sz="1800" dirty="0"/>
            <a:t>серед ігрових матеріалів передбачити модульні блоки, кубики різних розмірів, каркасні конструкції тощо для самостійного створення дітьми ігрових засобів і споруд;</a:t>
          </a:r>
          <a:endParaRPr lang="ru-RU" sz="1800" dirty="0"/>
        </a:p>
      </dgm:t>
    </dgm:pt>
    <dgm:pt modelId="{3FC37B9E-6A9C-4DE2-8019-54D216F9807C}" type="parTrans" cxnId="{99F7A2CB-7320-4035-BB25-AE8393911230}">
      <dgm:prSet/>
      <dgm:spPr/>
      <dgm:t>
        <a:bodyPr/>
        <a:lstStyle/>
        <a:p>
          <a:endParaRPr lang="ru-RU"/>
        </a:p>
      </dgm:t>
    </dgm:pt>
    <dgm:pt modelId="{128D0FA3-8E52-49C3-B238-6A034660BF0B}" type="sibTrans" cxnId="{99F7A2CB-7320-4035-BB25-AE8393911230}">
      <dgm:prSet/>
      <dgm:spPr/>
      <dgm:t>
        <a:bodyPr/>
        <a:lstStyle/>
        <a:p>
          <a:endParaRPr lang="ru-RU"/>
        </a:p>
      </dgm:t>
    </dgm:pt>
    <dgm:pt modelId="{99F9E86B-5BAD-4396-8E39-7E88385D99C3}">
      <dgm:prSet custT="1"/>
      <dgm:spPr/>
      <dgm:t>
        <a:bodyPr/>
        <a:lstStyle/>
        <a:p>
          <a:pPr rtl="0"/>
          <a:r>
            <a:rPr lang="uk-UA" sz="2000" dirty="0"/>
            <a:t>зробити матеріали та обладнання доступними для дітей упродовж усього часу вільної гри, щоб вони мали змогу за бажання користуватися ними.</a:t>
          </a:r>
          <a:endParaRPr lang="ru-RU" sz="2000" dirty="0"/>
        </a:p>
      </dgm:t>
    </dgm:pt>
    <dgm:pt modelId="{DF6A5582-AD00-4DD3-A11C-A984A2F2C859}" type="parTrans" cxnId="{60347882-F6DE-4BB6-A07A-A57C5E3B98B7}">
      <dgm:prSet/>
      <dgm:spPr/>
      <dgm:t>
        <a:bodyPr/>
        <a:lstStyle/>
        <a:p>
          <a:endParaRPr lang="ru-RU"/>
        </a:p>
      </dgm:t>
    </dgm:pt>
    <dgm:pt modelId="{E47875F1-1587-4CDD-94B2-53DB05371ADF}" type="sibTrans" cxnId="{60347882-F6DE-4BB6-A07A-A57C5E3B98B7}">
      <dgm:prSet/>
      <dgm:spPr/>
      <dgm:t>
        <a:bodyPr/>
        <a:lstStyle/>
        <a:p>
          <a:endParaRPr lang="ru-RU"/>
        </a:p>
      </dgm:t>
    </dgm:pt>
    <dgm:pt modelId="{A694F95D-C7CE-4D97-9BE1-FB971A0B563C}">
      <dgm:prSet/>
      <dgm:spPr/>
      <dgm:t>
        <a:bodyPr/>
        <a:lstStyle/>
        <a:p>
          <a:pPr rtl="0"/>
          <a:endParaRPr lang="uk-UA" sz="900" b="0" i="0" baseline="0" dirty="0"/>
        </a:p>
      </dgm:t>
    </dgm:pt>
    <dgm:pt modelId="{D0560923-E6E8-496D-8DD1-C016C5B9344E}" type="parTrans" cxnId="{4387017B-9DE8-4E1E-8471-8076A0DF5942}">
      <dgm:prSet/>
      <dgm:spPr/>
      <dgm:t>
        <a:bodyPr/>
        <a:lstStyle/>
        <a:p>
          <a:endParaRPr lang="ru-RU"/>
        </a:p>
      </dgm:t>
    </dgm:pt>
    <dgm:pt modelId="{C2E09A0B-0EDF-43B3-BCBA-CDD9A6177D01}" type="sibTrans" cxnId="{4387017B-9DE8-4E1E-8471-8076A0DF5942}">
      <dgm:prSet/>
      <dgm:spPr/>
      <dgm:t>
        <a:bodyPr/>
        <a:lstStyle/>
        <a:p>
          <a:endParaRPr lang="ru-RU"/>
        </a:p>
      </dgm:t>
    </dgm:pt>
    <dgm:pt modelId="{1CAD225A-FC9B-4D77-8FC6-F9F9DA501C70}" type="pres">
      <dgm:prSet presAssocID="{7536D00A-B89A-45ED-B1F5-AD6E9CBA030E}" presName="compositeShape" presStyleCnt="0">
        <dgm:presLayoutVars>
          <dgm:chMax val="7"/>
          <dgm:dir/>
          <dgm:resizeHandles val="exact"/>
        </dgm:presLayoutVars>
      </dgm:prSet>
      <dgm:spPr/>
    </dgm:pt>
    <dgm:pt modelId="{E8030A5B-F0A8-4327-9FF9-3172329B6990}" type="pres">
      <dgm:prSet presAssocID="{6DEFB93B-C215-4D35-A51D-B4B939D7343B}" presName="circ1" presStyleLbl="vennNode1" presStyleIdx="0" presStyleCnt="7"/>
      <dgm:spPr/>
    </dgm:pt>
    <dgm:pt modelId="{839640E9-5183-4263-964E-7A5B58C98842}" type="pres">
      <dgm:prSet presAssocID="{6DEFB93B-C215-4D35-A51D-B4B939D7343B}" presName="circ1Tx" presStyleLbl="revTx" presStyleIdx="0" presStyleCnt="0" custScaleX="292222">
        <dgm:presLayoutVars>
          <dgm:chMax val="0"/>
          <dgm:chPref val="0"/>
          <dgm:bulletEnabled val="1"/>
        </dgm:presLayoutVars>
      </dgm:prSet>
      <dgm:spPr/>
    </dgm:pt>
    <dgm:pt modelId="{151A8E7A-8C09-4A09-B356-54926EE38356}" type="pres">
      <dgm:prSet presAssocID="{789E1C4D-302F-4E57-A055-69865124C245}" presName="circ2" presStyleLbl="vennNode1" presStyleIdx="1" presStyleCnt="7"/>
      <dgm:spPr/>
    </dgm:pt>
    <dgm:pt modelId="{2D7D9EF2-88F3-48C5-9614-3079BA495068}" type="pres">
      <dgm:prSet presAssocID="{789E1C4D-302F-4E57-A055-69865124C245}" presName="circ2Tx" presStyleLbl="revTx" presStyleIdx="0" presStyleCnt="0" custScaleX="168119" custScaleY="139235" custLinFactX="-100000" custLinFactNeighborX="-196358" custLinFactNeighborY="-26555">
        <dgm:presLayoutVars>
          <dgm:chMax val="0"/>
          <dgm:chPref val="0"/>
          <dgm:bulletEnabled val="1"/>
        </dgm:presLayoutVars>
      </dgm:prSet>
      <dgm:spPr/>
    </dgm:pt>
    <dgm:pt modelId="{ADA337EA-3FA2-460D-9982-D66EF9B4D6B5}" type="pres">
      <dgm:prSet presAssocID="{F4E27867-75D6-427C-85B1-E96A1ABAD91C}" presName="circ3" presStyleLbl="vennNode1" presStyleIdx="2" presStyleCnt="7"/>
      <dgm:spPr/>
    </dgm:pt>
    <dgm:pt modelId="{7E870268-35D0-4D66-BEA1-2442E38EDC32}" type="pres">
      <dgm:prSet presAssocID="{F4E27867-75D6-427C-85B1-E96A1ABAD91C}" presName="circ3Tx" presStyleLbl="revTx" presStyleIdx="0" presStyleCnt="0" custScaleX="173376" custScaleY="90369" custLinFactY="-32027" custLinFactNeighborX="-17737" custLinFactNeighborY="-100000">
        <dgm:presLayoutVars>
          <dgm:chMax val="0"/>
          <dgm:chPref val="0"/>
          <dgm:bulletEnabled val="1"/>
        </dgm:presLayoutVars>
      </dgm:prSet>
      <dgm:spPr/>
    </dgm:pt>
    <dgm:pt modelId="{C7A7F2A6-D82D-4DFE-AC28-5F588B160C36}" type="pres">
      <dgm:prSet presAssocID="{806B5D0E-3475-4409-889E-1E5EC828155C}" presName="circ4" presStyleLbl="vennNode1" presStyleIdx="3" presStyleCnt="7" custLinFactNeighborX="-26882" custLinFactNeighborY="-8146"/>
      <dgm:spPr/>
    </dgm:pt>
    <dgm:pt modelId="{52CA15FC-F9D9-420D-A6B8-486056764E87}" type="pres">
      <dgm:prSet presAssocID="{806B5D0E-3475-4409-889E-1E5EC828155C}" presName="circ4Tx" presStyleLbl="revTx" presStyleIdx="0" presStyleCnt="0" custLinFactX="-100000" custLinFactY="-81518" custLinFactNeighborX="-121712" custLinFactNeighborY="-100000">
        <dgm:presLayoutVars>
          <dgm:chMax val="0"/>
          <dgm:chPref val="0"/>
          <dgm:bulletEnabled val="1"/>
        </dgm:presLayoutVars>
      </dgm:prSet>
      <dgm:spPr/>
    </dgm:pt>
    <dgm:pt modelId="{B5269703-2D73-4A1F-B007-0344FC790C0C}" type="pres">
      <dgm:prSet presAssocID="{A970ECA6-DF0E-4DCA-98E7-B47FB4E9AD78}" presName="circ5" presStyleLbl="vennNode1" presStyleIdx="4" presStyleCnt="7" custLinFactNeighborX="13686" custLinFactNeighborY="-56551"/>
      <dgm:spPr/>
    </dgm:pt>
    <dgm:pt modelId="{FF1D1EFF-0C1B-4B85-AB2E-EDAAFE386E66}" type="pres">
      <dgm:prSet presAssocID="{A970ECA6-DF0E-4DCA-98E7-B47FB4E9AD78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28B3FD4-62F5-4689-B71B-2E9F10D63C9E}" type="pres">
      <dgm:prSet presAssocID="{1FCFF82D-7AE6-4B27-9C8F-998C0831D099}" presName="circ6" presStyleLbl="vennNode1" presStyleIdx="5" presStyleCnt="7"/>
      <dgm:spPr/>
    </dgm:pt>
    <dgm:pt modelId="{9DD1E4DD-7AA2-4FDE-A5E1-834CFB117F8B}" type="pres">
      <dgm:prSet presAssocID="{1FCFF82D-7AE6-4B27-9C8F-998C0831D099}" presName="circ6Tx" presStyleLbl="revTx" presStyleIdx="0" presStyleCnt="0" custScaleX="166232" custScaleY="141657" custLinFactX="103925" custLinFactNeighborX="200000" custLinFactNeighborY="0">
        <dgm:presLayoutVars>
          <dgm:chMax val="0"/>
          <dgm:chPref val="0"/>
          <dgm:bulletEnabled val="1"/>
        </dgm:presLayoutVars>
      </dgm:prSet>
      <dgm:spPr/>
    </dgm:pt>
    <dgm:pt modelId="{810123AD-88D9-4418-99F2-0B6768354B0B}" type="pres">
      <dgm:prSet presAssocID="{99F9E86B-5BAD-4396-8E39-7E88385D99C3}" presName="circ7" presStyleLbl="vennNode1" presStyleIdx="6" presStyleCnt="7"/>
      <dgm:spPr/>
    </dgm:pt>
    <dgm:pt modelId="{245E656E-7880-4685-BCBA-7ABE50135DF9}" type="pres">
      <dgm:prSet presAssocID="{99F9E86B-5BAD-4396-8E39-7E88385D99C3}" presName="circ7Tx" presStyleLbl="revTx" presStyleIdx="0" presStyleCnt="0" custScaleX="259029" custScaleY="157896" custLinFactY="100000" custLinFactNeighborX="35812" custLinFactNeighborY="129666">
        <dgm:presLayoutVars>
          <dgm:chMax val="0"/>
          <dgm:chPref val="0"/>
          <dgm:bulletEnabled val="1"/>
        </dgm:presLayoutVars>
      </dgm:prSet>
      <dgm:spPr/>
    </dgm:pt>
  </dgm:ptLst>
  <dgm:cxnLst>
    <dgm:cxn modelId="{CB0CB25E-830B-4CB9-B609-49C4E990152F}" srcId="{7536D00A-B89A-45ED-B1F5-AD6E9CBA030E}" destId="{806B5D0E-3475-4409-889E-1E5EC828155C}" srcOrd="3" destOrd="0" parTransId="{17F12D3D-A273-43EB-9F89-CAAB872FA4C4}" sibTransId="{46DC58A2-12F6-4CB5-B182-EC212AE934B2}"/>
    <dgm:cxn modelId="{E9A0EC75-F97D-4D5A-AFAC-0059A687B77C}" srcId="{7536D00A-B89A-45ED-B1F5-AD6E9CBA030E}" destId="{6DEFB93B-C215-4D35-A51D-B4B939D7343B}" srcOrd="0" destOrd="0" parTransId="{CEB98A88-BE25-420E-A402-58EA056D3113}" sibTransId="{C1AB4E4B-7A67-4D3C-8454-3CE43D60C56A}"/>
    <dgm:cxn modelId="{E4CB8459-84C6-474B-80AB-A0085C9BDE32}" srcId="{7536D00A-B89A-45ED-B1F5-AD6E9CBA030E}" destId="{A970ECA6-DF0E-4DCA-98E7-B47FB4E9AD78}" srcOrd="4" destOrd="0" parTransId="{2DA5E9FB-B990-4FB9-AE11-12F15F80FB10}" sibTransId="{8F0292FA-228B-464B-810C-A24F6508EB82}"/>
    <dgm:cxn modelId="{4387017B-9DE8-4E1E-8471-8076A0DF5942}" srcId="{99F9E86B-5BAD-4396-8E39-7E88385D99C3}" destId="{A694F95D-C7CE-4D97-9BE1-FB971A0B563C}" srcOrd="0" destOrd="0" parTransId="{D0560923-E6E8-496D-8DD1-C016C5B9344E}" sibTransId="{C2E09A0B-0EDF-43B3-BCBA-CDD9A6177D01}"/>
    <dgm:cxn modelId="{60347882-F6DE-4BB6-A07A-A57C5E3B98B7}" srcId="{7536D00A-B89A-45ED-B1F5-AD6E9CBA030E}" destId="{99F9E86B-5BAD-4396-8E39-7E88385D99C3}" srcOrd="6" destOrd="0" parTransId="{DF6A5582-AD00-4DD3-A11C-A984A2F2C859}" sibTransId="{E47875F1-1587-4CDD-94B2-53DB05371ADF}"/>
    <dgm:cxn modelId="{D8CBEC96-EBBB-46D1-90A6-4B8E795CD500}" type="presOf" srcId="{806B5D0E-3475-4409-889E-1E5EC828155C}" destId="{52CA15FC-F9D9-420D-A6B8-486056764E87}" srcOrd="0" destOrd="0" presId="urn:microsoft.com/office/officeart/2005/8/layout/venn1"/>
    <dgm:cxn modelId="{04CB2297-AE11-4C1F-AE57-30C4C76DBA8C}" type="presOf" srcId="{1FCFF82D-7AE6-4B27-9C8F-998C0831D099}" destId="{9DD1E4DD-7AA2-4FDE-A5E1-834CFB117F8B}" srcOrd="0" destOrd="0" presId="urn:microsoft.com/office/officeart/2005/8/layout/venn1"/>
    <dgm:cxn modelId="{2A910DA3-CCD3-4774-918D-FB834FDBC03A}" type="presOf" srcId="{6DEFB93B-C215-4D35-A51D-B4B939D7343B}" destId="{839640E9-5183-4263-964E-7A5B58C98842}" srcOrd="0" destOrd="0" presId="urn:microsoft.com/office/officeart/2005/8/layout/venn1"/>
    <dgm:cxn modelId="{2C0117B3-8C99-468C-B3C6-57B064FE940A}" type="presOf" srcId="{7536D00A-B89A-45ED-B1F5-AD6E9CBA030E}" destId="{1CAD225A-FC9B-4D77-8FC6-F9F9DA501C70}" srcOrd="0" destOrd="0" presId="urn:microsoft.com/office/officeart/2005/8/layout/venn1"/>
    <dgm:cxn modelId="{CE75A0BA-243E-49AD-9663-DEDECE1FD9AA}" srcId="{7536D00A-B89A-45ED-B1F5-AD6E9CBA030E}" destId="{789E1C4D-302F-4E57-A055-69865124C245}" srcOrd="1" destOrd="0" parTransId="{CBFB5622-AFD1-47F0-A7BE-6E1BAB49FBC2}" sibTransId="{78C65B64-4A84-4147-B8AA-5E55D3FC671A}"/>
    <dgm:cxn modelId="{CC24A2BC-1883-4CA1-86CB-44BE993B796E}" srcId="{7536D00A-B89A-45ED-B1F5-AD6E9CBA030E}" destId="{F4E27867-75D6-427C-85B1-E96A1ABAD91C}" srcOrd="2" destOrd="0" parTransId="{BDC87391-EC2A-43FB-ACC9-CD81EA981B6E}" sibTransId="{1594152B-E7C5-4EA0-B58D-BB8C0441230B}"/>
    <dgm:cxn modelId="{F5BB45CB-34B2-4327-8870-CB680733FA11}" type="presOf" srcId="{789E1C4D-302F-4E57-A055-69865124C245}" destId="{2D7D9EF2-88F3-48C5-9614-3079BA495068}" srcOrd="0" destOrd="0" presId="urn:microsoft.com/office/officeart/2005/8/layout/venn1"/>
    <dgm:cxn modelId="{99F7A2CB-7320-4035-BB25-AE8393911230}" srcId="{7536D00A-B89A-45ED-B1F5-AD6E9CBA030E}" destId="{1FCFF82D-7AE6-4B27-9C8F-998C0831D099}" srcOrd="5" destOrd="0" parTransId="{3FC37B9E-6A9C-4DE2-8019-54D216F9807C}" sibTransId="{128D0FA3-8E52-49C3-B238-6A034660BF0B}"/>
    <dgm:cxn modelId="{63E22CDC-C55B-430D-B479-20141FA62755}" type="presOf" srcId="{99F9E86B-5BAD-4396-8E39-7E88385D99C3}" destId="{245E656E-7880-4685-BCBA-7ABE50135DF9}" srcOrd="0" destOrd="0" presId="urn:microsoft.com/office/officeart/2005/8/layout/venn1"/>
    <dgm:cxn modelId="{6924BAE1-637A-40EE-ACFE-FEB83094B226}" type="presOf" srcId="{F4E27867-75D6-427C-85B1-E96A1ABAD91C}" destId="{7E870268-35D0-4D66-BEA1-2442E38EDC32}" srcOrd="0" destOrd="0" presId="urn:microsoft.com/office/officeart/2005/8/layout/venn1"/>
    <dgm:cxn modelId="{06AFFBE3-BCD1-4541-ABFE-79AE5B5C61B8}" type="presOf" srcId="{A694F95D-C7CE-4D97-9BE1-FB971A0B563C}" destId="{245E656E-7880-4685-BCBA-7ABE50135DF9}" srcOrd="0" destOrd="1" presId="urn:microsoft.com/office/officeart/2005/8/layout/venn1"/>
    <dgm:cxn modelId="{250066EF-D1E6-45F9-B372-7AF435AE90D6}" type="presOf" srcId="{A970ECA6-DF0E-4DCA-98E7-B47FB4E9AD78}" destId="{FF1D1EFF-0C1B-4B85-AB2E-EDAAFE386E66}" srcOrd="0" destOrd="0" presId="urn:microsoft.com/office/officeart/2005/8/layout/venn1"/>
    <dgm:cxn modelId="{6136145D-53B4-44D0-AEE6-8933F3A2472A}" type="presParOf" srcId="{1CAD225A-FC9B-4D77-8FC6-F9F9DA501C70}" destId="{E8030A5B-F0A8-4327-9FF9-3172329B6990}" srcOrd="0" destOrd="0" presId="urn:microsoft.com/office/officeart/2005/8/layout/venn1"/>
    <dgm:cxn modelId="{D0561592-F2B7-4E67-9698-C8601AD13771}" type="presParOf" srcId="{1CAD225A-FC9B-4D77-8FC6-F9F9DA501C70}" destId="{839640E9-5183-4263-964E-7A5B58C98842}" srcOrd="1" destOrd="0" presId="urn:microsoft.com/office/officeart/2005/8/layout/venn1"/>
    <dgm:cxn modelId="{68F1CD4D-91D3-4605-8EAC-8B049E034A05}" type="presParOf" srcId="{1CAD225A-FC9B-4D77-8FC6-F9F9DA501C70}" destId="{151A8E7A-8C09-4A09-B356-54926EE38356}" srcOrd="2" destOrd="0" presId="urn:microsoft.com/office/officeart/2005/8/layout/venn1"/>
    <dgm:cxn modelId="{1F2839EE-5829-4B71-97D6-459430CF5D40}" type="presParOf" srcId="{1CAD225A-FC9B-4D77-8FC6-F9F9DA501C70}" destId="{2D7D9EF2-88F3-48C5-9614-3079BA495068}" srcOrd="3" destOrd="0" presId="urn:microsoft.com/office/officeart/2005/8/layout/venn1"/>
    <dgm:cxn modelId="{53553D1A-7569-49C1-803A-F31AAF1C5C07}" type="presParOf" srcId="{1CAD225A-FC9B-4D77-8FC6-F9F9DA501C70}" destId="{ADA337EA-3FA2-460D-9982-D66EF9B4D6B5}" srcOrd="4" destOrd="0" presId="urn:microsoft.com/office/officeart/2005/8/layout/venn1"/>
    <dgm:cxn modelId="{A9BD24D3-A745-4659-8BEB-93A835BD65E7}" type="presParOf" srcId="{1CAD225A-FC9B-4D77-8FC6-F9F9DA501C70}" destId="{7E870268-35D0-4D66-BEA1-2442E38EDC32}" srcOrd="5" destOrd="0" presId="urn:microsoft.com/office/officeart/2005/8/layout/venn1"/>
    <dgm:cxn modelId="{7075F4E0-2C7B-497A-B2E7-1E5D4AA4FFD5}" type="presParOf" srcId="{1CAD225A-FC9B-4D77-8FC6-F9F9DA501C70}" destId="{C7A7F2A6-D82D-4DFE-AC28-5F588B160C36}" srcOrd="6" destOrd="0" presId="urn:microsoft.com/office/officeart/2005/8/layout/venn1"/>
    <dgm:cxn modelId="{C6EA53AF-0616-48A8-8370-D3A6CD199260}" type="presParOf" srcId="{1CAD225A-FC9B-4D77-8FC6-F9F9DA501C70}" destId="{52CA15FC-F9D9-420D-A6B8-486056764E87}" srcOrd="7" destOrd="0" presId="urn:microsoft.com/office/officeart/2005/8/layout/venn1"/>
    <dgm:cxn modelId="{262F0205-416F-421C-BB78-D0DB60955A81}" type="presParOf" srcId="{1CAD225A-FC9B-4D77-8FC6-F9F9DA501C70}" destId="{B5269703-2D73-4A1F-B007-0344FC790C0C}" srcOrd="8" destOrd="0" presId="urn:microsoft.com/office/officeart/2005/8/layout/venn1"/>
    <dgm:cxn modelId="{3F498942-5BC2-4547-869C-78167C93747B}" type="presParOf" srcId="{1CAD225A-FC9B-4D77-8FC6-F9F9DA501C70}" destId="{FF1D1EFF-0C1B-4B85-AB2E-EDAAFE386E66}" srcOrd="9" destOrd="0" presId="urn:microsoft.com/office/officeart/2005/8/layout/venn1"/>
    <dgm:cxn modelId="{2A425F3D-E145-419B-ACF5-9F1619F25E92}" type="presParOf" srcId="{1CAD225A-FC9B-4D77-8FC6-F9F9DA501C70}" destId="{628B3FD4-62F5-4689-B71B-2E9F10D63C9E}" srcOrd="10" destOrd="0" presId="urn:microsoft.com/office/officeart/2005/8/layout/venn1"/>
    <dgm:cxn modelId="{EA6C92AF-3530-471A-A636-E773C0FAD9D1}" type="presParOf" srcId="{1CAD225A-FC9B-4D77-8FC6-F9F9DA501C70}" destId="{9DD1E4DD-7AA2-4FDE-A5E1-834CFB117F8B}" srcOrd="11" destOrd="0" presId="urn:microsoft.com/office/officeart/2005/8/layout/venn1"/>
    <dgm:cxn modelId="{29E02ABE-5397-427D-8B54-A1D76B4DD1E8}" type="presParOf" srcId="{1CAD225A-FC9B-4D77-8FC6-F9F9DA501C70}" destId="{810123AD-88D9-4418-99F2-0B6768354B0B}" srcOrd="12" destOrd="0" presId="urn:microsoft.com/office/officeart/2005/8/layout/venn1"/>
    <dgm:cxn modelId="{7F116F08-7853-4EE0-8847-02E1C8BFBE0D}" type="presParOf" srcId="{1CAD225A-FC9B-4D77-8FC6-F9F9DA501C70}" destId="{245E656E-7880-4685-BCBA-7ABE50135DF9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153ADA-067E-4649-ABCB-CD798F2DE48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5557FE-9A06-4423-854D-71A09D171D63}">
      <dgm:prSet custT="1"/>
      <dgm:spPr/>
      <dgm:t>
        <a:bodyPr/>
        <a:lstStyle/>
        <a:p>
          <a:pPr algn="r" rtl="0"/>
          <a:r>
            <a:rPr lang="uk-UA" sz="2000" b="0" i="0" baseline="0" dirty="0"/>
            <a:t>Здійснювати організацію занять та інших видів                  </a:t>
          </a:r>
          <a:r>
            <a:rPr lang="uk-UA" sz="2000" b="0" i="0" baseline="0" dirty="0" err="1"/>
            <a:t>загальногрупової</a:t>
          </a:r>
          <a:r>
            <a:rPr lang="uk-UA" sz="2000" b="0" i="0" baseline="0" dirty="0"/>
            <a:t> діяльності з урахуванням бажання дітей бути присутніми на них</a:t>
          </a:r>
          <a:r>
            <a:rPr lang="uk-UA" sz="1800" b="0" i="0" baseline="0" dirty="0"/>
            <a:t>.  </a:t>
          </a:r>
          <a:endParaRPr lang="ru-RU" sz="1800" b="0" i="0" baseline="0" dirty="0"/>
        </a:p>
      </dgm:t>
    </dgm:pt>
    <dgm:pt modelId="{37DBCF99-E7DA-4BBA-AAAE-19F41C5F3168}" type="parTrans" cxnId="{0931125B-75EC-492F-A127-035E1F588381}">
      <dgm:prSet/>
      <dgm:spPr/>
      <dgm:t>
        <a:bodyPr/>
        <a:lstStyle/>
        <a:p>
          <a:endParaRPr lang="ru-RU"/>
        </a:p>
      </dgm:t>
    </dgm:pt>
    <dgm:pt modelId="{F4D22829-DA62-4AFF-AC00-74455F388C8E}" type="sibTrans" cxnId="{0931125B-75EC-492F-A127-035E1F588381}">
      <dgm:prSet/>
      <dgm:spPr/>
      <dgm:t>
        <a:bodyPr/>
        <a:lstStyle/>
        <a:p>
          <a:endParaRPr lang="ru-RU"/>
        </a:p>
      </dgm:t>
    </dgm:pt>
    <dgm:pt modelId="{6D7E0C04-AA8A-4C09-A02E-062BA423BD84}">
      <dgm:prSet custT="1"/>
      <dgm:spPr/>
      <dgm:t>
        <a:bodyPr/>
        <a:lstStyle/>
        <a:p>
          <a:pPr rtl="0"/>
          <a:r>
            <a:rPr lang="uk-UA" sz="2400" b="0" i="0" baseline="0" dirty="0"/>
            <a:t>Віддавати перевагу </a:t>
          </a:r>
          <a:r>
            <a:rPr lang="uk-UA" sz="2400" b="0" i="0" baseline="0" dirty="0" err="1"/>
            <a:t>підгруповим</a:t>
          </a:r>
          <a:r>
            <a:rPr lang="uk-UA" sz="2400" b="0" i="0" baseline="0" dirty="0"/>
            <a:t> видам діяльності </a:t>
          </a:r>
        </a:p>
      </dgm:t>
    </dgm:pt>
    <dgm:pt modelId="{DEF2A59F-3481-4523-B4A2-70F89D4B52FF}" type="parTrans" cxnId="{AAB05D34-5875-4945-AD0C-80BB8C2342B3}">
      <dgm:prSet/>
      <dgm:spPr/>
      <dgm:t>
        <a:bodyPr/>
        <a:lstStyle/>
        <a:p>
          <a:endParaRPr lang="ru-RU"/>
        </a:p>
      </dgm:t>
    </dgm:pt>
    <dgm:pt modelId="{B7D798A9-F86C-41B5-8345-390D166C2C9B}" type="sibTrans" cxnId="{AAB05D34-5875-4945-AD0C-80BB8C2342B3}">
      <dgm:prSet/>
      <dgm:spPr/>
      <dgm:t>
        <a:bodyPr/>
        <a:lstStyle/>
        <a:p>
          <a:endParaRPr lang="ru-RU"/>
        </a:p>
      </dgm:t>
    </dgm:pt>
    <dgm:pt modelId="{72F92258-261F-4E5C-81C1-A22CC974163D}" type="pres">
      <dgm:prSet presAssocID="{10153ADA-067E-4649-ABCB-CD798F2DE487}" presName="linearFlow" presStyleCnt="0">
        <dgm:presLayoutVars>
          <dgm:dir/>
          <dgm:resizeHandles val="exact"/>
        </dgm:presLayoutVars>
      </dgm:prSet>
      <dgm:spPr/>
    </dgm:pt>
    <dgm:pt modelId="{B45D8FD7-0690-4852-B7A6-84C5103CA087}" type="pres">
      <dgm:prSet presAssocID="{2A5557FE-9A06-4423-854D-71A09D171D63}" presName="composite" presStyleCnt="0"/>
      <dgm:spPr/>
    </dgm:pt>
    <dgm:pt modelId="{A12B0778-203A-46B9-AF13-CDD2B8B3CEEB}" type="pres">
      <dgm:prSet presAssocID="{2A5557FE-9A06-4423-854D-71A09D171D63}" presName="imgShp" presStyleLbl="fgImgPlace1" presStyleIdx="0" presStyleCnt="2" custLinFactNeighborX="-57527" custLinFactNeighborY="-469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DD2D404-49E3-4B6F-9CA0-7BC62012AF22}" type="pres">
      <dgm:prSet presAssocID="{2A5557FE-9A06-4423-854D-71A09D171D63}" presName="txShp" presStyleLbl="node1" presStyleIdx="0" presStyleCnt="2" custScaleX="140160" custScaleY="138823">
        <dgm:presLayoutVars>
          <dgm:bulletEnabled val="1"/>
        </dgm:presLayoutVars>
      </dgm:prSet>
      <dgm:spPr/>
    </dgm:pt>
    <dgm:pt modelId="{BAA6BA49-0FCE-49F7-859B-AD0D7CCC3DC4}" type="pres">
      <dgm:prSet presAssocID="{F4D22829-DA62-4AFF-AC00-74455F388C8E}" presName="spacing" presStyleCnt="0"/>
      <dgm:spPr/>
    </dgm:pt>
    <dgm:pt modelId="{F863994C-6FFB-409A-A0A6-1DFDE713ABBA}" type="pres">
      <dgm:prSet presAssocID="{6D7E0C04-AA8A-4C09-A02E-062BA423BD84}" presName="composite" presStyleCnt="0"/>
      <dgm:spPr/>
    </dgm:pt>
    <dgm:pt modelId="{4C612A27-CE6F-4C95-BDAC-B733B716B381}" type="pres">
      <dgm:prSet presAssocID="{6D7E0C04-AA8A-4C09-A02E-062BA423BD84}" presName="imgShp" presStyleLbl="fgImgPlace1" presStyleIdx="1" presStyleCnt="2" custLinFactNeighborX="-38763" custLinFactNeighborY="-788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8C3425-8BC7-4569-AD73-E79DE7CD5D0E}" type="pres">
      <dgm:prSet presAssocID="{6D7E0C04-AA8A-4C09-A02E-062BA423BD84}" presName="txShp" presStyleLbl="node1" presStyleIdx="1" presStyleCnt="2" custScaleX="122268" custScaleY="87633">
        <dgm:presLayoutVars>
          <dgm:bulletEnabled val="1"/>
        </dgm:presLayoutVars>
      </dgm:prSet>
      <dgm:spPr/>
    </dgm:pt>
  </dgm:ptLst>
  <dgm:cxnLst>
    <dgm:cxn modelId="{AAB05D34-5875-4945-AD0C-80BB8C2342B3}" srcId="{10153ADA-067E-4649-ABCB-CD798F2DE487}" destId="{6D7E0C04-AA8A-4C09-A02E-062BA423BD84}" srcOrd="1" destOrd="0" parTransId="{DEF2A59F-3481-4523-B4A2-70F89D4B52FF}" sibTransId="{B7D798A9-F86C-41B5-8345-390D166C2C9B}"/>
    <dgm:cxn modelId="{0931125B-75EC-492F-A127-035E1F588381}" srcId="{10153ADA-067E-4649-ABCB-CD798F2DE487}" destId="{2A5557FE-9A06-4423-854D-71A09D171D63}" srcOrd="0" destOrd="0" parTransId="{37DBCF99-E7DA-4BBA-AAAE-19F41C5F3168}" sibTransId="{F4D22829-DA62-4AFF-AC00-74455F388C8E}"/>
    <dgm:cxn modelId="{1F6ADF9E-4EF6-4628-8CAD-E477926C79B8}" type="presOf" srcId="{6D7E0C04-AA8A-4C09-A02E-062BA423BD84}" destId="{898C3425-8BC7-4569-AD73-E79DE7CD5D0E}" srcOrd="0" destOrd="0" presId="urn:microsoft.com/office/officeart/2005/8/layout/vList3"/>
    <dgm:cxn modelId="{A2587BAE-7E70-4A19-96AB-EF1812694D0E}" type="presOf" srcId="{10153ADA-067E-4649-ABCB-CD798F2DE487}" destId="{72F92258-261F-4E5C-81C1-A22CC974163D}" srcOrd="0" destOrd="0" presId="urn:microsoft.com/office/officeart/2005/8/layout/vList3"/>
    <dgm:cxn modelId="{DBBA07E4-F438-497D-8B22-86A2C4603657}" type="presOf" srcId="{2A5557FE-9A06-4423-854D-71A09D171D63}" destId="{2DD2D404-49E3-4B6F-9CA0-7BC62012AF22}" srcOrd="0" destOrd="0" presId="urn:microsoft.com/office/officeart/2005/8/layout/vList3"/>
    <dgm:cxn modelId="{76E4FF5F-FB8F-493A-8AB9-149EB2E341DD}" type="presParOf" srcId="{72F92258-261F-4E5C-81C1-A22CC974163D}" destId="{B45D8FD7-0690-4852-B7A6-84C5103CA087}" srcOrd="0" destOrd="0" presId="urn:microsoft.com/office/officeart/2005/8/layout/vList3"/>
    <dgm:cxn modelId="{F7E4A4C3-F61F-424A-8D12-6B03D9BD61AB}" type="presParOf" srcId="{B45D8FD7-0690-4852-B7A6-84C5103CA087}" destId="{A12B0778-203A-46B9-AF13-CDD2B8B3CEEB}" srcOrd="0" destOrd="0" presId="urn:microsoft.com/office/officeart/2005/8/layout/vList3"/>
    <dgm:cxn modelId="{358BFCDD-B0BC-445E-94CA-23C24A909C67}" type="presParOf" srcId="{B45D8FD7-0690-4852-B7A6-84C5103CA087}" destId="{2DD2D404-49E3-4B6F-9CA0-7BC62012AF22}" srcOrd="1" destOrd="0" presId="urn:microsoft.com/office/officeart/2005/8/layout/vList3"/>
    <dgm:cxn modelId="{44E4EF16-6EE6-470C-9DE9-9B29454F811D}" type="presParOf" srcId="{72F92258-261F-4E5C-81C1-A22CC974163D}" destId="{BAA6BA49-0FCE-49F7-859B-AD0D7CCC3DC4}" srcOrd="1" destOrd="0" presId="urn:microsoft.com/office/officeart/2005/8/layout/vList3"/>
    <dgm:cxn modelId="{6F39E01A-4FF8-4B05-8181-15C4C2BFACAB}" type="presParOf" srcId="{72F92258-261F-4E5C-81C1-A22CC974163D}" destId="{F863994C-6FFB-409A-A0A6-1DFDE713ABBA}" srcOrd="2" destOrd="0" presId="urn:microsoft.com/office/officeart/2005/8/layout/vList3"/>
    <dgm:cxn modelId="{A0A12E29-1F5B-4F3F-BF07-03072DA699CA}" type="presParOf" srcId="{F863994C-6FFB-409A-A0A6-1DFDE713ABBA}" destId="{4C612A27-CE6F-4C95-BDAC-B733B716B381}" srcOrd="0" destOrd="0" presId="urn:microsoft.com/office/officeart/2005/8/layout/vList3"/>
    <dgm:cxn modelId="{5F7A4492-B225-4FDE-AD94-131C87C51910}" type="presParOf" srcId="{F863994C-6FFB-409A-A0A6-1DFDE713ABBA}" destId="{898C3425-8BC7-4569-AD73-E79DE7CD5D0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2402AF-134E-4002-90FB-59D2AA098FE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B7DACA6-BA54-420E-B784-E020DB16D5EA}">
      <dgm:prSet/>
      <dgm:spPr/>
      <dgm:t>
        <a:bodyPr/>
        <a:lstStyle/>
        <a:p>
          <a:pPr rtl="0"/>
          <a:r>
            <a:rPr lang="uk-UA" dirty="0"/>
            <a:t>Практикувати з дітьми роботу в мікрогрупах, де вони можуть активно взаємодіяти між собою</a:t>
          </a:r>
          <a:endParaRPr lang="ru-RU" dirty="0"/>
        </a:p>
      </dgm:t>
    </dgm:pt>
    <dgm:pt modelId="{A50C2BD2-FF73-4A4F-8462-E83560FF316D}" type="parTrans" cxnId="{E929F508-1A66-435F-B3C8-3FA9E51A0453}">
      <dgm:prSet/>
      <dgm:spPr/>
      <dgm:t>
        <a:bodyPr/>
        <a:lstStyle/>
        <a:p>
          <a:endParaRPr lang="ru-RU"/>
        </a:p>
      </dgm:t>
    </dgm:pt>
    <dgm:pt modelId="{98814BF9-F048-4F15-863A-3979CB2FEB2D}" type="sibTrans" cxnId="{E929F508-1A66-435F-B3C8-3FA9E51A0453}">
      <dgm:prSet/>
      <dgm:spPr/>
      <dgm:t>
        <a:bodyPr/>
        <a:lstStyle/>
        <a:p>
          <a:endParaRPr lang="ru-RU"/>
        </a:p>
      </dgm:t>
    </dgm:pt>
    <dgm:pt modelId="{5742B53A-D69A-4904-977E-BE289AAD323C}">
      <dgm:prSet/>
      <dgm:spPr/>
      <dgm:t>
        <a:bodyPr/>
        <a:lstStyle/>
        <a:p>
          <a:pPr rtl="0"/>
          <a:r>
            <a:rPr lang="uk-UA" dirty="0"/>
            <a:t>Давати дітям змогу діяти продуктивно, оскільки продуктивна діяльність надзвичайно вагома для вільної ігрової діяльності</a:t>
          </a:r>
          <a:endParaRPr lang="ru-RU" dirty="0"/>
        </a:p>
      </dgm:t>
    </dgm:pt>
    <dgm:pt modelId="{47B6AF83-1A67-4F45-AB78-8659890F5C3F}" type="parTrans" cxnId="{637D8B75-4D36-4765-BB21-7DC9CCC6ABA4}">
      <dgm:prSet/>
      <dgm:spPr/>
      <dgm:t>
        <a:bodyPr/>
        <a:lstStyle/>
        <a:p>
          <a:endParaRPr lang="ru-RU"/>
        </a:p>
      </dgm:t>
    </dgm:pt>
    <dgm:pt modelId="{F3CB0C95-71EA-49B3-A990-51835BD883D7}" type="sibTrans" cxnId="{637D8B75-4D36-4765-BB21-7DC9CCC6ABA4}">
      <dgm:prSet/>
      <dgm:spPr/>
      <dgm:t>
        <a:bodyPr/>
        <a:lstStyle/>
        <a:p>
          <a:endParaRPr lang="ru-RU"/>
        </a:p>
      </dgm:t>
    </dgm:pt>
    <dgm:pt modelId="{45D11009-4820-4E8F-83B1-577750957A5A}">
      <dgm:prSet/>
      <dgm:spPr/>
      <dgm:t>
        <a:bodyPr/>
        <a:lstStyle/>
        <a:p>
          <a:pPr rtl="0"/>
          <a:r>
            <a:rPr lang="uk-UA" dirty="0"/>
            <a:t>Планувати групові заняття так, щоб їх питома вага не перевищувала час, відведений для вільної гри</a:t>
          </a:r>
          <a:endParaRPr lang="ru-RU" dirty="0"/>
        </a:p>
      </dgm:t>
    </dgm:pt>
    <dgm:pt modelId="{4BF5559D-A4A8-48F2-83FB-1D2D335E98CD}" type="parTrans" cxnId="{197DE958-A99B-466F-852F-19BAD03DC300}">
      <dgm:prSet/>
      <dgm:spPr/>
      <dgm:t>
        <a:bodyPr/>
        <a:lstStyle/>
        <a:p>
          <a:endParaRPr lang="ru-RU"/>
        </a:p>
      </dgm:t>
    </dgm:pt>
    <dgm:pt modelId="{6F538C56-E770-4DA6-B032-C9E4BF4CB80E}" type="sibTrans" cxnId="{197DE958-A99B-466F-852F-19BAD03DC300}">
      <dgm:prSet/>
      <dgm:spPr/>
      <dgm:t>
        <a:bodyPr/>
        <a:lstStyle/>
        <a:p>
          <a:endParaRPr lang="ru-RU"/>
        </a:p>
      </dgm:t>
    </dgm:pt>
    <dgm:pt modelId="{CA6A32DA-B356-4834-88E7-6F8E687CEC3D}" type="pres">
      <dgm:prSet presAssocID="{D82402AF-134E-4002-90FB-59D2AA098FE5}" presName="linearFlow" presStyleCnt="0">
        <dgm:presLayoutVars>
          <dgm:dir/>
          <dgm:resizeHandles val="exact"/>
        </dgm:presLayoutVars>
      </dgm:prSet>
      <dgm:spPr/>
    </dgm:pt>
    <dgm:pt modelId="{A557959A-8984-4F9E-A62A-4986C6265189}" type="pres">
      <dgm:prSet presAssocID="{EB7DACA6-BA54-420E-B784-E020DB16D5EA}" presName="composite" presStyleCnt="0"/>
      <dgm:spPr/>
    </dgm:pt>
    <dgm:pt modelId="{A9F32A9D-CE19-4B73-8510-4396AF323F0B}" type="pres">
      <dgm:prSet presAssocID="{EB7DACA6-BA54-420E-B784-E020DB16D5EA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D97451C-0110-404A-A926-3B3B8F039EFC}" type="pres">
      <dgm:prSet presAssocID="{EB7DACA6-BA54-420E-B784-E020DB16D5EA}" presName="txShp" presStyleLbl="node1" presStyleIdx="0" presStyleCnt="3">
        <dgm:presLayoutVars>
          <dgm:bulletEnabled val="1"/>
        </dgm:presLayoutVars>
      </dgm:prSet>
      <dgm:spPr/>
    </dgm:pt>
    <dgm:pt modelId="{FA4B29F5-1BBC-4352-87BD-C3006A2E00CD}" type="pres">
      <dgm:prSet presAssocID="{98814BF9-F048-4F15-863A-3979CB2FEB2D}" presName="spacing" presStyleCnt="0"/>
      <dgm:spPr/>
    </dgm:pt>
    <dgm:pt modelId="{0A80882C-7A6B-446E-9EF1-10A6616D73AA}" type="pres">
      <dgm:prSet presAssocID="{5742B53A-D69A-4904-977E-BE289AAD323C}" presName="composite" presStyleCnt="0"/>
      <dgm:spPr/>
    </dgm:pt>
    <dgm:pt modelId="{6D99B69E-B500-4D89-9299-745F9B795BB4}" type="pres">
      <dgm:prSet presAssocID="{5742B53A-D69A-4904-977E-BE289AAD323C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DB7893A-2D20-4BA6-AD78-69A2B737B5F2}" type="pres">
      <dgm:prSet presAssocID="{5742B53A-D69A-4904-977E-BE289AAD323C}" presName="txShp" presStyleLbl="node1" presStyleIdx="1" presStyleCnt="3">
        <dgm:presLayoutVars>
          <dgm:bulletEnabled val="1"/>
        </dgm:presLayoutVars>
      </dgm:prSet>
      <dgm:spPr/>
    </dgm:pt>
    <dgm:pt modelId="{A0D2951F-8EFE-40C7-A39A-5A1B56EEFBBC}" type="pres">
      <dgm:prSet presAssocID="{F3CB0C95-71EA-49B3-A990-51835BD883D7}" presName="spacing" presStyleCnt="0"/>
      <dgm:spPr/>
    </dgm:pt>
    <dgm:pt modelId="{57F170C3-BE1B-4EBF-81F8-530326C9D34E}" type="pres">
      <dgm:prSet presAssocID="{45D11009-4820-4E8F-83B1-577750957A5A}" presName="composite" presStyleCnt="0"/>
      <dgm:spPr/>
    </dgm:pt>
    <dgm:pt modelId="{0DFBDFC2-DE61-4883-AE00-5295E2B8D07D}" type="pres">
      <dgm:prSet presAssocID="{45D11009-4820-4E8F-83B1-577750957A5A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2B74070-309A-4D8A-8854-3C420A027877}" type="pres">
      <dgm:prSet presAssocID="{45D11009-4820-4E8F-83B1-577750957A5A}" presName="txShp" presStyleLbl="node1" presStyleIdx="2" presStyleCnt="3">
        <dgm:presLayoutVars>
          <dgm:bulletEnabled val="1"/>
        </dgm:presLayoutVars>
      </dgm:prSet>
      <dgm:spPr/>
    </dgm:pt>
  </dgm:ptLst>
  <dgm:cxnLst>
    <dgm:cxn modelId="{E929F508-1A66-435F-B3C8-3FA9E51A0453}" srcId="{D82402AF-134E-4002-90FB-59D2AA098FE5}" destId="{EB7DACA6-BA54-420E-B784-E020DB16D5EA}" srcOrd="0" destOrd="0" parTransId="{A50C2BD2-FF73-4A4F-8462-E83560FF316D}" sibTransId="{98814BF9-F048-4F15-863A-3979CB2FEB2D}"/>
    <dgm:cxn modelId="{29F2A01B-F148-4BE8-957F-D80B54EC9636}" type="presOf" srcId="{EB7DACA6-BA54-420E-B784-E020DB16D5EA}" destId="{2D97451C-0110-404A-A926-3B3B8F039EFC}" srcOrd="0" destOrd="0" presId="urn:microsoft.com/office/officeart/2005/8/layout/vList3"/>
    <dgm:cxn modelId="{950C4B2B-5EFD-40B9-8860-7ABB6A58F01A}" type="presOf" srcId="{5742B53A-D69A-4904-977E-BE289AAD323C}" destId="{ADB7893A-2D20-4BA6-AD78-69A2B737B5F2}" srcOrd="0" destOrd="0" presId="urn:microsoft.com/office/officeart/2005/8/layout/vList3"/>
    <dgm:cxn modelId="{637D8B75-4D36-4765-BB21-7DC9CCC6ABA4}" srcId="{D82402AF-134E-4002-90FB-59D2AA098FE5}" destId="{5742B53A-D69A-4904-977E-BE289AAD323C}" srcOrd="1" destOrd="0" parTransId="{47B6AF83-1A67-4F45-AB78-8659890F5C3F}" sibTransId="{F3CB0C95-71EA-49B3-A990-51835BD883D7}"/>
    <dgm:cxn modelId="{197DE958-A99B-466F-852F-19BAD03DC300}" srcId="{D82402AF-134E-4002-90FB-59D2AA098FE5}" destId="{45D11009-4820-4E8F-83B1-577750957A5A}" srcOrd="2" destOrd="0" parTransId="{4BF5559D-A4A8-48F2-83FB-1D2D335E98CD}" sibTransId="{6F538C56-E770-4DA6-B032-C9E4BF4CB80E}"/>
    <dgm:cxn modelId="{9B344ACD-CF04-434B-8705-12A7FF31110E}" type="presOf" srcId="{D82402AF-134E-4002-90FB-59D2AA098FE5}" destId="{CA6A32DA-B356-4834-88E7-6F8E687CEC3D}" srcOrd="0" destOrd="0" presId="urn:microsoft.com/office/officeart/2005/8/layout/vList3"/>
    <dgm:cxn modelId="{ADE167FC-F932-4EEA-B943-00867FD84EDA}" type="presOf" srcId="{45D11009-4820-4E8F-83B1-577750957A5A}" destId="{12B74070-309A-4D8A-8854-3C420A027877}" srcOrd="0" destOrd="0" presId="urn:microsoft.com/office/officeart/2005/8/layout/vList3"/>
    <dgm:cxn modelId="{6C3F2157-7E0C-4361-8455-CF4BEC7FD5FC}" type="presParOf" srcId="{CA6A32DA-B356-4834-88E7-6F8E687CEC3D}" destId="{A557959A-8984-4F9E-A62A-4986C6265189}" srcOrd="0" destOrd="0" presId="urn:microsoft.com/office/officeart/2005/8/layout/vList3"/>
    <dgm:cxn modelId="{61206757-9BD2-4E68-9221-D4B7AE3B6E1D}" type="presParOf" srcId="{A557959A-8984-4F9E-A62A-4986C6265189}" destId="{A9F32A9D-CE19-4B73-8510-4396AF323F0B}" srcOrd="0" destOrd="0" presId="urn:microsoft.com/office/officeart/2005/8/layout/vList3"/>
    <dgm:cxn modelId="{ED2D22F6-7BF1-4A9A-BEF5-392583BC1FD4}" type="presParOf" srcId="{A557959A-8984-4F9E-A62A-4986C6265189}" destId="{2D97451C-0110-404A-A926-3B3B8F039EFC}" srcOrd="1" destOrd="0" presId="urn:microsoft.com/office/officeart/2005/8/layout/vList3"/>
    <dgm:cxn modelId="{CFCDD9D9-0AA5-4335-8429-164FEB04D2CB}" type="presParOf" srcId="{CA6A32DA-B356-4834-88E7-6F8E687CEC3D}" destId="{FA4B29F5-1BBC-4352-87BD-C3006A2E00CD}" srcOrd="1" destOrd="0" presId="urn:microsoft.com/office/officeart/2005/8/layout/vList3"/>
    <dgm:cxn modelId="{EDB7DDD6-0B79-4946-BCAC-A4E94FA27395}" type="presParOf" srcId="{CA6A32DA-B356-4834-88E7-6F8E687CEC3D}" destId="{0A80882C-7A6B-446E-9EF1-10A6616D73AA}" srcOrd="2" destOrd="0" presId="urn:microsoft.com/office/officeart/2005/8/layout/vList3"/>
    <dgm:cxn modelId="{A92B371D-DD82-4AA6-BA42-BE54A629A52B}" type="presParOf" srcId="{0A80882C-7A6B-446E-9EF1-10A6616D73AA}" destId="{6D99B69E-B500-4D89-9299-745F9B795BB4}" srcOrd="0" destOrd="0" presId="urn:microsoft.com/office/officeart/2005/8/layout/vList3"/>
    <dgm:cxn modelId="{E35A6A8D-98CA-4900-988F-B0EDB84AC49D}" type="presParOf" srcId="{0A80882C-7A6B-446E-9EF1-10A6616D73AA}" destId="{ADB7893A-2D20-4BA6-AD78-69A2B737B5F2}" srcOrd="1" destOrd="0" presId="urn:microsoft.com/office/officeart/2005/8/layout/vList3"/>
    <dgm:cxn modelId="{4089A4B3-B83E-47EB-A446-C9871949C7AD}" type="presParOf" srcId="{CA6A32DA-B356-4834-88E7-6F8E687CEC3D}" destId="{A0D2951F-8EFE-40C7-A39A-5A1B56EEFBBC}" srcOrd="3" destOrd="0" presId="urn:microsoft.com/office/officeart/2005/8/layout/vList3"/>
    <dgm:cxn modelId="{4780A71F-4CB7-4807-8BC8-1C7FF93B2BD9}" type="presParOf" srcId="{CA6A32DA-B356-4834-88E7-6F8E687CEC3D}" destId="{57F170C3-BE1B-4EBF-81F8-530326C9D34E}" srcOrd="4" destOrd="0" presId="urn:microsoft.com/office/officeart/2005/8/layout/vList3"/>
    <dgm:cxn modelId="{4C58427B-226C-4D81-852B-FC15E08ABBCE}" type="presParOf" srcId="{57F170C3-BE1B-4EBF-81F8-530326C9D34E}" destId="{0DFBDFC2-DE61-4883-AE00-5295E2B8D07D}" srcOrd="0" destOrd="0" presId="urn:microsoft.com/office/officeart/2005/8/layout/vList3"/>
    <dgm:cxn modelId="{BCD679FA-3CD9-460C-BA65-4D5C5F53525C}" type="presParOf" srcId="{57F170C3-BE1B-4EBF-81F8-530326C9D34E}" destId="{12B74070-309A-4D8A-8854-3C420A02787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BF13FE-E995-40B8-A3B1-1E17F13EAC7E}">
      <dsp:nvSpPr>
        <dsp:cNvPr id="0" name=""/>
        <dsp:cNvSpPr/>
      </dsp:nvSpPr>
      <dsp:spPr>
        <a:xfrm rot="10800000">
          <a:off x="1706200" y="719"/>
          <a:ext cx="5721957" cy="10598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352" tIns="91440" rIns="170688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приділяти більшу увагу музичному супроводу рухливих видів діяльності дітей  </a:t>
          </a:r>
          <a:endParaRPr lang="ru-RU" sz="2400" b="1" kern="1200" dirty="0"/>
        </a:p>
      </dsp:txBody>
      <dsp:txXfrm rot="10800000">
        <a:off x="1971155" y="719"/>
        <a:ext cx="5457002" cy="1059821"/>
      </dsp:txXfrm>
    </dsp:sp>
    <dsp:sp modelId="{6AFD4152-2537-4E2F-8D95-A47A9EF56590}">
      <dsp:nvSpPr>
        <dsp:cNvPr id="0" name=""/>
        <dsp:cNvSpPr/>
      </dsp:nvSpPr>
      <dsp:spPr>
        <a:xfrm>
          <a:off x="1176289" y="719"/>
          <a:ext cx="1059821" cy="105982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08B485-69BD-4994-912F-BE64D7BA1D1B}">
      <dsp:nvSpPr>
        <dsp:cNvPr id="0" name=""/>
        <dsp:cNvSpPr/>
      </dsp:nvSpPr>
      <dsp:spPr>
        <a:xfrm rot="10800000">
          <a:off x="1832274" y="1472481"/>
          <a:ext cx="5721957" cy="10598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352" tIns="91440" rIns="170688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заохочувати   до танців, імпровізованих танцювально-ритмічних рухів під музику тощо  </a:t>
          </a:r>
          <a:endParaRPr lang="ru-RU" sz="2400" b="1" kern="1200" dirty="0"/>
        </a:p>
      </dsp:txBody>
      <dsp:txXfrm rot="10800000">
        <a:off x="2097229" y="1472481"/>
        <a:ext cx="5457002" cy="1059821"/>
      </dsp:txXfrm>
    </dsp:sp>
    <dsp:sp modelId="{AE20AA30-BB50-407E-AB2F-B5F7012E60E0}">
      <dsp:nvSpPr>
        <dsp:cNvPr id="0" name=""/>
        <dsp:cNvSpPr/>
      </dsp:nvSpPr>
      <dsp:spPr>
        <a:xfrm>
          <a:off x="1050215" y="1376906"/>
          <a:ext cx="1564116" cy="125097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8DFFD5-7495-4D7C-AD75-86E391DE54A0}">
      <dsp:nvSpPr>
        <dsp:cNvPr id="0" name=""/>
        <dsp:cNvSpPr/>
      </dsp:nvSpPr>
      <dsp:spPr>
        <a:xfrm rot="10800000">
          <a:off x="1459355" y="2944242"/>
          <a:ext cx="6051084" cy="14475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352" tIns="91440" rIns="170688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поліпшити роботу з розвитку нових умінь і навичок із використанням різноманітного обладнання для великої моторики  </a:t>
          </a:r>
          <a:endParaRPr lang="ru-RU" sz="2400" b="1" kern="1200" dirty="0"/>
        </a:p>
      </dsp:txBody>
      <dsp:txXfrm rot="10800000">
        <a:off x="1821236" y="2944242"/>
        <a:ext cx="5689203" cy="1447525"/>
      </dsp:txXfrm>
    </dsp:sp>
    <dsp:sp modelId="{AE8AF1FD-E4C3-45F5-9FB1-45EF88714F1C}">
      <dsp:nvSpPr>
        <dsp:cNvPr id="0" name=""/>
        <dsp:cNvSpPr/>
      </dsp:nvSpPr>
      <dsp:spPr>
        <a:xfrm>
          <a:off x="1094007" y="3138094"/>
          <a:ext cx="1059821" cy="1059821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619DE-5502-4ED0-B6A6-4E64F90DD3ED}">
      <dsp:nvSpPr>
        <dsp:cNvPr id="0" name=""/>
        <dsp:cNvSpPr/>
      </dsp:nvSpPr>
      <dsp:spPr>
        <a:xfrm>
          <a:off x="615668" y="0"/>
          <a:ext cx="6977575" cy="3600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4C4D38-63A6-4A64-9E5D-F54492B160C4}">
      <dsp:nvSpPr>
        <dsp:cNvPr id="0" name=""/>
        <dsp:cNvSpPr/>
      </dsp:nvSpPr>
      <dsp:spPr>
        <a:xfrm>
          <a:off x="0" y="0"/>
          <a:ext cx="2450905" cy="30758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0" kern="1200" baseline="0" dirty="0"/>
            <a:t>Забезпечувати дітям вільний доступ до великої кількості матеріалів, іграшок та обладнання </a:t>
          </a:r>
          <a:endParaRPr lang="ru-RU" sz="2000" b="1" kern="1200" dirty="0"/>
        </a:p>
      </dsp:txBody>
      <dsp:txXfrm>
        <a:off x="0" y="0"/>
        <a:ext cx="2450905" cy="3075807"/>
      </dsp:txXfrm>
    </dsp:sp>
    <dsp:sp modelId="{650680AD-E006-425E-88C0-FEEC1D118608}">
      <dsp:nvSpPr>
        <dsp:cNvPr id="0" name=""/>
        <dsp:cNvSpPr/>
      </dsp:nvSpPr>
      <dsp:spPr>
        <a:xfrm>
          <a:off x="2863268" y="516412"/>
          <a:ext cx="2708887" cy="30758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0" kern="1200" baseline="0" dirty="0"/>
            <a:t>Педагогам варто частіше переміщуватися в груповій кімнаті, застосовуючи прийоми індивідуалізованого навчання, яке не перериває гру дітей </a:t>
          </a:r>
          <a:endParaRPr lang="ru-RU" sz="2000" b="1" kern="1200" dirty="0"/>
        </a:p>
      </dsp:txBody>
      <dsp:txXfrm>
        <a:off x="2863268" y="516412"/>
        <a:ext cx="2708887" cy="3075807"/>
      </dsp:txXfrm>
    </dsp:sp>
    <dsp:sp modelId="{1CD34F58-91E4-4BCE-AC8B-542E66DFD331}">
      <dsp:nvSpPr>
        <dsp:cNvPr id="0" name=""/>
        <dsp:cNvSpPr/>
      </dsp:nvSpPr>
      <dsp:spPr>
        <a:xfrm>
          <a:off x="6028129" y="576063"/>
          <a:ext cx="2180782" cy="3024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0" kern="1200" baseline="0" dirty="0"/>
            <a:t>Впродовж дня приділяти більшу увагу індивідуальним формам взаємодії дітей, стимулювати та мотивувати вихованців до спілкування між собою </a:t>
          </a:r>
        </a:p>
      </dsp:txBody>
      <dsp:txXfrm>
        <a:off x="6028129" y="576063"/>
        <a:ext cx="2180782" cy="30243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155CD-E54A-4616-BC1C-412ACDF333A6}">
      <dsp:nvSpPr>
        <dsp:cNvPr id="0" name=""/>
        <dsp:cNvSpPr/>
      </dsp:nvSpPr>
      <dsp:spPr>
        <a:xfrm>
          <a:off x="0" y="319214"/>
          <a:ext cx="7272808" cy="10428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 dirty="0"/>
            <a:t>Працівникам ЗДО необхідно звернути увагу на застосування відповідних форм, методів і засобів, що сприяють   формуванню емоційних, когнітивних і поведінкових навичок. </a:t>
          </a:r>
          <a:endParaRPr lang="ru-RU" sz="1900" kern="1200" dirty="0"/>
        </a:p>
      </dsp:txBody>
      <dsp:txXfrm>
        <a:off x="0" y="319214"/>
        <a:ext cx="7272808" cy="1042804"/>
      </dsp:txXfrm>
    </dsp:sp>
    <dsp:sp modelId="{C3224761-A9D3-4BA8-A346-D1E065B990E4}">
      <dsp:nvSpPr>
        <dsp:cNvPr id="0" name=""/>
        <dsp:cNvSpPr/>
      </dsp:nvSpPr>
      <dsp:spPr>
        <a:xfrm>
          <a:off x="0" y="1416739"/>
          <a:ext cx="7272808" cy="1000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 dirty="0"/>
            <a:t>Організовуючи роботу з дітьми, педагоги мають брати до уваги, що проблеми у взаєминах з однолітками часто призводять до низької успішності дітей, труднощів у подальшому житті та навчанні </a:t>
          </a:r>
          <a:endParaRPr lang="ru-RU" sz="1900" kern="1200" dirty="0"/>
        </a:p>
      </dsp:txBody>
      <dsp:txXfrm>
        <a:off x="0" y="1416739"/>
        <a:ext cx="7272808" cy="10003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30A5B-F0A8-4327-9FF9-3172329B6990}">
      <dsp:nvSpPr>
        <dsp:cNvPr id="0" name=""/>
        <dsp:cNvSpPr/>
      </dsp:nvSpPr>
      <dsp:spPr>
        <a:xfrm>
          <a:off x="3594501" y="1393325"/>
          <a:ext cx="1784945" cy="1785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39640E9-5183-4263-964E-7A5B58C98842}">
      <dsp:nvSpPr>
        <dsp:cNvPr id="0" name=""/>
        <dsp:cNvSpPr/>
      </dsp:nvSpPr>
      <dsp:spPr>
        <a:xfrm>
          <a:off x="1498639" y="0"/>
          <a:ext cx="5976671" cy="109452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0" kern="1200" baseline="0" dirty="0">
              <a:solidFill>
                <a:srgbClr val="C00000"/>
              </a:solidFill>
            </a:rPr>
            <a:t>Рекомендуємо педагогічним працівникам:</a:t>
          </a:r>
          <a:endParaRPr lang="ru-RU" sz="1800" b="1" i="0" kern="1200" baseline="0" dirty="0">
            <a:solidFill>
              <a:srgbClr val="C00000"/>
            </a:solidFill>
          </a:endParaRPr>
        </a:p>
      </dsp:txBody>
      <dsp:txXfrm>
        <a:off x="1498639" y="0"/>
        <a:ext cx="5976671" cy="1094521"/>
      </dsp:txXfrm>
    </dsp:sp>
    <dsp:sp modelId="{151A8E7A-8C09-4A09-B356-54926EE38356}">
      <dsp:nvSpPr>
        <dsp:cNvPr id="0" name=""/>
        <dsp:cNvSpPr/>
      </dsp:nvSpPr>
      <dsp:spPr>
        <a:xfrm>
          <a:off x="4118086" y="1645065"/>
          <a:ext cx="1784945" cy="1785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D7D9EF2-88F3-48C5-9614-3079BA495068}">
      <dsp:nvSpPr>
        <dsp:cNvPr id="0" name=""/>
        <dsp:cNvSpPr/>
      </dsp:nvSpPr>
      <dsp:spPr>
        <a:xfrm>
          <a:off x="0" y="483890"/>
          <a:ext cx="3250902" cy="167635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0" i="0" kern="1200" baseline="0" dirty="0"/>
            <a:t>здійснювати позитивну взаємодію з дітьми у процесі вільної гри, без директивного втручання  </a:t>
          </a:r>
          <a:endParaRPr lang="ru-RU" sz="2100" b="0" i="0" kern="1200" baseline="0" dirty="0"/>
        </a:p>
      </dsp:txBody>
      <dsp:txXfrm>
        <a:off x="0" y="483890"/>
        <a:ext cx="3250902" cy="1676352"/>
      </dsp:txXfrm>
    </dsp:sp>
    <dsp:sp modelId="{ADA337EA-3FA2-460D-9982-D66EF9B4D6B5}">
      <dsp:nvSpPr>
        <dsp:cNvPr id="0" name=""/>
        <dsp:cNvSpPr/>
      </dsp:nvSpPr>
      <dsp:spPr>
        <a:xfrm>
          <a:off x="4246750" y="2211480"/>
          <a:ext cx="1784945" cy="1785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E870268-35D0-4D66-BEA1-2442E38EDC32}">
      <dsp:nvSpPr>
        <dsp:cNvPr id="0" name=""/>
        <dsp:cNvSpPr/>
      </dsp:nvSpPr>
      <dsp:spPr>
        <a:xfrm>
          <a:off x="5276934" y="936105"/>
          <a:ext cx="3288084" cy="116220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i="0" kern="1200" baseline="0" dirty="0"/>
            <a:t>створити умови для розгортання гри в просторі </a:t>
          </a:r>
          <a:r>
            <a:rPr lang="uk-UA" sz="2100" b="0" i="0" kern="1200" baseline="0" dirty="0"/>
            <a:t>;</a:t>
          </a:r>
        </a:p>
      </dsp:txBody>
      <dsp:txXfrm>
        <a:off x="5276934" y="936105"/>
        <a:ext cx="3288084" cy="1162202"/>
      </dsp:txXfrm>
    </dsp:sp>
    <dsp:sp modelId="{C7A7F2A6-D82D-4DFE-AC28-5F588B160C36}">
      <dsp:nvSpPr>
        <dsp:cNvPr id="0" name=""/>
        <dsp:cNvSpPr/>
      </dsp:nvSpPr>
      <dsp:spPr>
        <a:xfrm>
          <a:off x="3404726" y="2520287"/>
          <a:ext cx="1784945" cy="1785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2CA15FC-F9D9-420D-A6B8-486056764E87}">
      <dsp:nvSpPr>
        <dsp:cNvPr id="0" name=""/>
        <dsp:cNvSpPr/>
      </dsp:nvSpPr>
      <dsp:spPr>
        <a:xfrm>
          <a:off x="956441" y="2160237"/>
          <a:ext cx="2045250" cy="11766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0" i="0" kern="1200" baseline="0" dirty="0"/>
            <a:t>збільшення часу для вільної гри в першій половині дня;</a:t>
          </a:r>
          <a:endParaRPr lang="ru-RU" sz="2100" kern="1200" dirty="0"/>
        </a:p>
      </dsp:txBody>
      <dsp:txXfrm>
        <a:off x="956441" y="2160237"/>
        <a:ext cx="2045250" cy="1176610"/>
      </dsp:txXfrm>
    </dsp:sp>
    <dsp:sp modelId="{B5269703-2D73-4A1F-B007-0344FC790C0C}">
      <dsp:nvSpPr>
        <dsp:cNvPr id="0" name=""/>
        <dsp:cNvSpPr/>
      </dsp:nvSpPr>
      <dsp:spPr>
        <a:xfrm>
          <a:off x="3548735" y="1656178"/>
          <a:ext cx="1784945" cy="1785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F1D1EFF-0C1B-4B85-AB2E-EDAAFE386E66}">
      <dsp:nvSpPr>
        <dsp:cNvPr id="0" name=""/>
        <dsp:cNvSpPr/>
      </dsp:nvSpPr>
      <dsp:spPr>
        <a:xfrm>
          <a:off x="1437692" y="4295997"/>
          <a:ext cx="2045250" cy="11766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100" kern="1200" dirty="0"/>
        </a:p>
      </dsp:txBody>
      <dsp:txXfrm>
        <a:off x="1437692" y="4295997"/>
        <a:ext cx="2045250" cy="1176610"/>
      </dsp:txXfrm>
    </dsp:sp>
    <dsp:sp modelId="{628B3FD4-62F5-4689-B71B-2E9F10D63C9E}">
      <dsp:nvSpPr>
        <dsp:cNvPr id="0" name=""/>
        <dsp:cNvSpPr/>
      </dsp:nvSpPr>
      <dsp:spPr>
        <a:xfrm>
          <a:off x="2942253" y="2211480"/>
          <a:ext cx="1784945" cy="1785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DD1E4DD-7AA2-4FDE-A5E1-834CFB117F8B}">
      <dsp:nvSpPr>
        <dsp:cNvPr id="0" name=""/>
        <dsp:cNvSpPr/>
      </dsp:nvSpPr>
      <dsp:spPr>
        <a:xfrm>
          <a:off x="5128321" y="2304258"/>
          <a:ext cx="3152598" cy="182179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серед ігрових матеріалів передбачити модульні блоки, кубики різних розмірів, каркасні конструкції тощо для самостійного створення дітьми ігрових засобів і споруд;</a:t>
          </a:r>
          <a:endParaRPr lang="ru-RU" sz="1800" kern="1200" dirty="0"/>
        </a:p>
      </dsp:txBody>
      <dsp:txXfrm>
        <a:off x="5128321" y="2304258"/>
        <a:ext cx="3152598" cy="1821798"/>
      </dsp:txXfrm>
    </dsp:sp>
    <dsp:sp modelId="{810123AD-88D9-4418-99F2-0B6768354B0B}">
      <dsp:nvSpPr>
        <dsp:cNvPr id="0" name=""/>
        <dsp:cNvSpPr/>
      </dsp:nvSpPr>
      <dsp:spPr>
        <a:xfrm>
          <a:off x="3070917" y="1645065"/>
          <a:ext cx="1784945" cy="17851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45E656E-7880-4685-BCBA-7ABE50135DF9}">
      <dsp:nvSpPr>
        <dsp:cNvPr id="0" name=""/>
        <dsp:cNvSpPr/>
      </dsp:nvSpPr>
      <dsp:spPr>
        <a:xfrm>
          <a:off x="72011" y="3456387"/>
          <a:ext cx="5008821" cy="19010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зробити матеріали та обладнання доступними для дітей упродовж усього часу вільної гри, щоб вони мали змогу за бажання користуватися ними.</a:t>
          </a:r>
          <a:endParaRPr lang="ru-RU" sz="20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900" b="0" i="0" kern="1200" baseline="0" dirty="0"/>
        </a:p>
      </dsp:txBody>
      <dsp:txXfrm>
        <a:off x="72011" y="3456387"/>
        <a:ext cx="5008821" cy="19010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2D404-49E3-4B6F-9CA0-7BC62012AF22}">
      <dsp:nvSpPr>
        <dsp:cNvPr id="0" name=""/>
        <dsp:cNvSpPr/>
      </dsp:nvSpPr>
      <dsp:spPr>
        <a:xfrm rot="10800000">
          <a:off x="261718" y="18"/>
          <a:ext cx="7181418" cy="18230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106" tIns="76200" rIns="142240" bIns="76200" numCol="1" spcCol="1270" anchor="ctr" anchorCtr="0">
          <a:noAutofit/>
        </a:bodyPr>
        <a:lstStyle/>
        <a:p>
          <a:pPr marL="0" lvl="0" indent="0" algn="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i="0" kern="1200" baseline="0" dirty="0"/>
            <a:t>Здійснювати організацію занять та інших видів                  </a:t>
          </a:r>
          <a:r>
            <a:rPr lang="uk-UA" sz="2000" b="0" i="0" kern="1200" baseline="0" dirty="0" err="1"/>
            <a:t>загальногрупової</a:t>
          </a:r>
          <a:r>
            <a:rPr lang="uk-UA" sz="2000" b="0" i="0" kern="1200" baseline="0" dirty="0"/>
            <a:t> діяльності з урахуванням бажання дітей бути присутніми на них</a:t>
          </a:r>
          <a:r>
            <a:rPr lang="uk-UA" sz="1800" b="0" i="0" kern="1200" baseline="0" dirty="0"/>
            <a:t>.  </a:t>
          </a:r>
          <a:endParaRPr lang="ru-RU" sz="1800" b="0" i="0" kern="1200" baseline="0" dirty="0"/>
        </a:p>
      </dsp:txBody>
      <dsp:txXfrm rot="10800000">
        <a:off x="717491" y="18"/>
        <a:ext cx="6725645" cy="1823091"/>
      </dsp:txXfrm>
    </dsp:sp>
    <dsp:sp modelId="{A12B0778-203A-46B9-AF13-CDD2B8B3CEEB}">
      <dsp:nvSpPr>
        <dsp:cNvPr id="0" name=""/>
        <dsp:cNvSpPr/>
      </dsp:nvSpPr>
      <dsp:spPr>
        <a:xfrm>
          <a:off x="0" y="193321"/>
          <a:ext cx="1313249" cy="131324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8C3425-8BC7-4569-AD73-E79DE7CD5D0E}">
      <dsp:nvSpPr>
        <dsp:cNvPr id="0" name=""/>
        <dsp:cNvSpPr/>
      </dsp:nvSpPr>
      <dsp:spPr>
        <a:xfrm rot="10800000">
          <a:off x="763161" y="2296329"/>
          <a:ext cx="6264681" cy="115083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106" tIns="91440" rIns="170688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i="0" kern="1200" baseline="0" dirty="0"/>
            <a:t>Віддавати перевагу </a:t>
          </a:r>
          <a:r>
            <a:rPr lang="uk-UA" sz="2400" b="0" i="0" kern="1200" baseline="0" dirty="0" err="1"/>
            <a:t>підгруповим</a:t>
          </a:r>
          <a:r>
            <a:rPr lang="uk-UA" sz="2400" b="0" i="0" kern="1200" baseline="0" dirty="0"/>
            <a:t> видам діяльності </a:t>
          </a:r>
        </a:p>
      </dsp:txBody>
      <dsp:txXfrm rot="10800000">
        <a:off x="1050871" y="2296329"/>
        <a:ext cx="5976971" cy="1150839"/>
      </dsp:txXfrm>
    </dsp:sp>
    <dsp:sp modelId="{4C612A27-CE6F-4C95-BDAC-B733B716B381}">
      <dsp:nvSpPr>
        <dsp:cNvPr id="0" name=""/>
        <dsp:cNvSpPr/>
      </dsp:nvSpPr>
      <dsp:spPr>
        <a:xfrm>
          <a:off x="167958" y="2111522"/>
          <a:ext cx="1313249" cy="131324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7451C-0110-404A-A926-3B3B8F039EFC}">
      <dsp:nvSpPr>
        <dsp:cNvPr id="0" name=""/>
        <dsp:cNvSpPr/>
      </dsp:nvSpPr>
      <dsp:spPr>
        <a:xfrm rot="10800000">
          <a:off x="1660884" y="1997"/>
          <a:ext cx="5363155" cy="1240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830" tIns="80010" rIns="149352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/>
            <a:t>Практикувати з дітьми роботу в мікрогрупах, де вони можуть активно взаємодіяти між собою</a:t>
          </a:r>
          <a:endParaRPr lang="ru-RU" sz="2100" kern="1200" dirty="0"/>
        </a:p>
      </dsp:txBody>
      <dsp:txXfrm rot="10800000">
        <a:off x="1970898" y="1997"/>
        <a:ext cx="5053141" cy="1240056"/>
      </dsp:txXfrm>
    </dsp:sp>
    <dsp:sp modelId="{A9F32A9D-CE19-4B73-8510-4396AF323F0B}">
      <dsp:nvSpPr>
        <dsp:cNvPr id="0" name=""/>
        <dsp:cNvSpPr/>
      </dsp:nvSpPr>
      <dsp:spPr>
        <a:xfrm>
          <a:off x="1040855" y="1997"/>
          <a:ext cx="1240056" cy="124005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B7893A-2D20-4BA6-AD78-69A2B737B5F2}">
      <dsp:nvSpPr>
        <dsp:cNvPr id="0" name=""/>
        <dsp:cNvSpPr/>
      </dsp:nvSpPr>
      <dsp:spPr>
        <a:xfrm rot="10800000">
          <a:off x="1660884" y="1612219"/>
          <a:ext cx="5363155" cy="1240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830" tIns="80010" rIns="149352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/>
            <a:t>Давати дітям змогу діяти продуктивно, оскільки продуктивна діяльність надзвичайно вагома для вільної ігрової діяльності</a:t>
          </a:r>
          <a:endParaRPr lang="ru-RU" sz="2100" kern="1200" dirty="0"/>
        </a:p>
      </dsp:txBody>
      <dsp:txXfrm rot="10800000">
        <a:off x="1970898" y="1612219"/>
        <a:ext cx="5053141" cy="1240056"/>
      </dsp:txXfrm>
    </dsp:sp>
    <dsp:sp modelId="{6D99B69E-B500-4D89-9299-745F9B795BB4}">
      <dsp:nvSpPr>
        <dsp:cNvPr id="0" name=""/>
        <dsp:cNvSpPr/>
      </dsp:nvSpPr>
      <dsp:spPr>
        <a:xfrm>
          <a:off x="1040855" y="1612219"/>
          <a:ext cx="1240056" cy="124005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B74070-309A-4D8A-8854-3C420A027877}">
      <dsp:nvSpPr>
        <dsp:cNvPr id="0" name=""/>
        <dsp:cNvSpPr/>
      </dsp:nvSpPr>
      <dsp:spPr>
        <a:xfrm rot="10800000">
          <a:off x="1660884" y="3222442"/>
          <a:ext cx="5363155" cy="12400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830" tIns="80010" rIns="149352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/>
            <a:t>Планувати групові заняття так, щоб їх питома вага не перевищувала час, відведений для вільної гри</a:t>
          </a:r>
          <a:endParaRPr lang="ru-RU" sz="2100" kern="1200" dirty="0"/>
        </a:p>
      </dsp:txBody>
      <dsp:txXfrm rot="10800000">
        <a:off x="1970898" y="3222442"/>
        <a:ext cx="5053141" cy="1240056"/>
      </dsp:txXfrm>
    </dsp:sp>
    <dsp:sp modelId="{0DFBDFC2-DE61-4883-AE00-5295E2B8D07D}">
      <dsp:nvSpPr>
        <dsp:cNvPr id="0" name=""/>
        <dsp:cNvSpPr/>
      </dsp:nvSpPr>
      <dsp:spPr>
        <a:xfrm>
          <a:off x="1040855" y="3222442"/>
          <a:ext cx="1240056" cy="124005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103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35402-0A35-4FF7-AE48-4FDB09AD2685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DF97B-6D72-477A-A81D-3A38BFFC1309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DF97B-6D72-477A-A81D-3A38BFFC1309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70E5-C44A-46C4-A98C-906C249C563D}" type="datetime1">
              <a:rPr lang="ru-RU" smtClean="0"/>
              <a:t>08.11.2022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03415-3B68-4E7F-9D37-ACD520C81F0B}" type="datetime1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E2D6-63F4-4C7C-8FE8-9976E3BF7332}" type="datetime1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FFF9-E6CA-4B0F-90EC-D41C760DAE5E}" type="datetime1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B49C-540D-40FB-A345-E0DFA212D961}" type="datetime1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CAA2-D71F-4E6B-A54F-8EC6B65E9900}" type="datetime1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92BA-820A-4747-9A03-367ADC81742B}" type="datetime1">
              <a:rPr lang="ru-RU" smtClean="0"/>
              <a:t>08.11.2022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3706-0F7A-49DC-9D87-38843AAA2480}" type="datetime1">
              <a:rPr lang="ru-RU" smtClean="0"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F3A5E-CE00-4FBE-B85A-77731D1BE601}" type="datetime1">
              <a:rPr lang="ru-RU" smtClean="0"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2BCB2-DFCA-44BD-A73C-46F564BFB0A3}" type="datetime1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1C59D-0764-4A48-B622-E887E07C4164}" type="datetime1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0000"/>
                <a:satMod val="180000"/>
                <a:alpha val="71000"/>
              </a:schemeClr>
            </a:gs>
            <a:gs pos="100000">
              <a:schemeClr val="bg1">
                <a:shade val="45000"/>
                <a:satMod val="120000"/>
              </a:schemeClr>
            </a:gs>
          </a:gsLst>
          <a:path path="circle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300405-72C9-4D62-BEA0-5B8CB9F5558B}" type="datetime1">
              <a:rPr lang="ru-RU" smtClean="0"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B1E364-0AA3-4AF8-91FF-C0EC05A80A48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4.xml" /><Relationship Id="rId5" Type="http://schemas.openxmlformats.org/officeDocument/2006/relationships/diagramColors" Target="../diagrams/colors4.xml" /><Relationship Id="rId4" Type="http://schemas.openxmlformats.org/officeDocument/2006/relationships/diagramQuickStyle" Target="../diagrams/quickStyle4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 /><Relationship Id="rId2" Type="http://schemas.openxmlformats.org/officeDocument/2006/relationships/diagramData" Target="../diagrams/data6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6.xml" /><Relationship Id="rId5" Type="http://schemas.openxmlformats.org/officeDocument/2006/relationships/diagramColors" Target="../diagrams/colors6.xml" /><Relationship Id="rId4" Type="http://schemas.openxmlformats.org/officeDocument/2006/relationships/diagramQuickStyle" Target="../diagrams/quickStyle6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artinkin.net/76973-cvety-kartinki-risunki.html" TargetMode="External" /><Relationship Id="rId2" Type="http://schemas.openxmlformats.org/officeDocument/2006/relationships/hyperlink" Target="https://dity.in.ua/statti/adaptaciya-do-sadochku/poradi-po-adaptacii-ditini-do-sadochka" TargetMode="Externa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276872"/>
            <a:ext cx="8229600" cy="1828800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rgbClr val="FF0000"/>
                </a:solidFill>
              </a:rPr>
              <a:t>Як підвищити якість освітнього процесу за методикою </a:t>
            </a:r>
            <a:r>
              <a:rPr lang="ru-RU" sz="3200" dirty="0">
                <a:solidFill>
                  <a:srgbClr val="FF0000"/>
                </a:solidFill>
              </a:rPr>
              <a:t>ECERS</a:t>
            </a:r>
            <a:r>
              <a:rPr lang="uk-UA" sz="3200" dirty="0">
                <a:solidFill>
                  <a:srgbClr val="FF0000"/>
                </a:solidFill>
              </a:rPr>
              <a:t>-3? </a:t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uk-UA" sz="3200" dirty="0">
                <a:solidFill>
                  <a:srgbClr val="FF0000"/>
                </a:solidFill>
              </a:rPr>
              <a:t>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653136"/>
            <a:ext cx="6400800" cy="935218"/>
          </a:xfrm>
        </p:spPr>
        <p:txBody>
          <a:bodyPr>
            <a:normAutofit fontScale="92500" lnSpcReduction="10000"/>
          </a:bodyPr>
          <a:lstStyle/>
          <a:p>
            <a:r>
              <a:rPr lang="uk-UA" i="1" dirty="0"/>
              <a:t>Спікер-вихователь-методист </a:t>
            </a:r>
            <a:endParaRPr lang="ru-RU" dirty="0"/>
          </a:p>
          <a:p>
            <a:r>
              <a:rPr lang="uk-UA" i="1" dirty="0" err="1"/>
              <a:t>КЗ</a:t>
            </a:r>
            <a:r>
              <a:rPr lang="uk-UA" i="1" dirty="0"/>
              <a:t> «ДНЗ №38 ВМР» Ольга </a:t>
            </a:r>
            <a:r>
              <a:rPr lang="uk-UA" i="1" dirty="0" err="1"/>
              <a:t>Долганова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32656"/>
            <a:ext cx="6390456" cy="11644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31825" algn="ctr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04.11.2022</a:t>
            </a:r>
          </a:p>
          <a:p>
            <a:pPr marL="631825" algn="ctr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13.30</a:t>
            </a:r>
          </a:p>
          <a:p>
            <a:pPr marL="631825" algn="ctr">
              <a:lnSpc>
                <a:spcPct val="100000"/>
              </a:lnSpc>
              <a:spcBef>
                <a:spcPts val="100"/>
              </a:spcBef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Засідання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міської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молодого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майстра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молодих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вихователів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(ІІ-й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ЗДО ВМТГ</a:t>
            </a:r>
          </a:p>
        </p:txBody>
      </p:sp>
      <p:pic>
        <p:nvPicPr>
          <p:cNvPr id="1026" name="Picture 2" descr="C:\Users\User\Desktop\Долган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77072"/>
            <a:ext cx="1656184" cy="2481506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10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</a:rPr>
              <a:t>Параметр </a:t>
            </a:r>
          </a:p>
          <a:p>
            <a:pPr algn="ctr"/>
            <a:r>
              <a:rPr lang="uk-UA" sz="2800" b="1" i="1" dirty="0">
                <a:solidFill>
                  <a:srgbClr val="C00000"/>
                </a:solidFill>
              </a:rPr>
              <a:t>«Зміна діяльності (переходи) та час очікування»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11560" y="2276872"/>
            <a:ext cx="7848872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8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 правильно організований розпорядок дня; </a:t>
            </a:r>
          </a:p>
          <a:p>
            <a:pPr marL="0" marR="0" lvl="0" indent="368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чітко побудована зміна видів діяльності, під час якої діти залучаються до організації та підготовки простору до наступного виду діяльності (наприклад, підготовка води, пензликів, фарб до заняття з малювання), прибирання своїх робочих місць після його завершення.    Під час переходу від одного виду діяльності до іншого уважно стежити за тим, щоб усі діти були залучені до спільної діяльності.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</a:rPr>
              <a:t>Параметр  </a:t>
            </a:r>
            <a:r>
              <a:rPr lang="uk-UA" sz="2800" b="1" i="1" dirty="0">
                <a:solidFill>
                  <a:srgbClr val="C00000"/>
                </a:solidFill>
              </a:rPr>
              <a:t>«Вільна гра»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1052736"/>
          <a:ext cx="828092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12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</a:rPr>
              <a:t>Параметр  </a:t>
            </a:r>
            <a:r>
              <a:rPr lang="uk-UA" sz="2800" b="1" i="1" dirty="0">
                <a:solidFill>
                  <a:srgbClr val="C00000"/>
                </a:solidFill>
              </a:rPr>
              <a:t>«</a:t>
            </a:r>
            <a:r>
              <a:rPr lang="uk-UA" sz="2800" b="1" i="1" dirty="0" err="1">
                <a:solidFill>
                  <a:srgbClr val="C00000"/>
                </a:solidFill>
              </a:rPr>
              <a:t>Загальногрупові</a:t>
            </a:r>
            <a:r>
              <a:rPr lang="uk-UA" sz="2800" b="1" i="1" dirty="0">
                <a:solidFill>
                  <a:srgbClr val="C00000"/>
                </a:solidFill>
              </a:rPr>
              <a:t> види діяльності: гра та навчання»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899592" y="1628800"/>
          <a:ext cx="7704856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13</a:t>
            </a:fld>
            <a:endParaRPr lang="ru-RU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052736"/>
          <a:ext cx="80648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14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476672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ДЖЕРЕЛА:</a:t>
            </a:r>
            <a:endParaRPr lang="ru-RU" b="1" dirty="0"/>
          </a:p>
          <a:p>
            <a:r>
              <a:rPr lang="ru-RU" dirty="0"/>
              <a:t> </a:t>
            </a:r>
            <a:r>
              <a:rPr lang="ru-RU" b="1" dirty="0"/>
              <a:t>1</a:t>
            </a:r>
            <a:r>
              <a:rPr lang="ru-RU" dirty="0"/>
              <a:t>. Про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в закладах </a:t>
            </a:r>
            <a:r>
              <a:rPr lang="ru-RU" dirty="0" err="1"/>
              <a:t>дошкільної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за результатами </a:t>
            </a:r>
            <a:r>
              <a:rPr lang="ru-RU" dirty="0" err="1"/>
              <a:t>дослідження</a:t>
            </a:r>
            <a:r>
              <a:rPr lang="ru-RU" dirty="0"/>
              <a:t> ECERS-3</a:t>
            </a:r>
          </a:p>
          <a:p>
            <a:r>
              <a:rPr lang="ru-RU" b="1" i="1" dirty="0"/>
              <a:t>Лист МОН № 1/11743 </a:t>
            </a:r>
            <a:r>
              <a:rPr lang="ru-RU" b="1" i="1" dirty="0" err="1"/>
              <a:t>від</a:t>
            </a:r>
            <a:r>
              <a:rPr lang="ru-RU" b="1" i="1" dirty="0"/>
              <a:t> 06.10.22 року</a:t>
            </a:r>
          </a:p>
          <a:p>
            <a:endParaRPr lang="uk-UA" b="1" i="1" dirty="0"/>
          </a:p>
          <a:p>
            <a:r>
              <a:rPr lang="uk-UA" b="1" i="1" dirty="0"/>
              <a:t>2.Ілюстративний матеріал </a:t>
            </a:r>
            <a:r>
              <a:rPr lang="ru-RU" u="sng" dirty="0">
                <a:hlinkClick r:id="rId2"/>
              </a:rPr>
              <a:t> https://dity.in.ua/statti/adaptaciya-do-sadochku/poradi-po-adaptacii-ditini-do-sadochka</a:t>
            </a:r>
            <a:endParaRPr lang="ru-RU" u="sng" dirty="0"/>
          </a:p>
          <a:p>
            <a:r>
              <a:rPr lang="en-ZA" dirty="0">
                <a:hlinkClick r:id="rId3"/>
              </a:rPr>
              <a:t>https://kartinkin.net/76973-cvety-kartinki-risunki.html</a:t>
            </a:r>
            <a:endParaRPr lang="uk-UA" dirty="0"/>
          </a:p>
          <a:p>
            <a:endParaRPr lang="ru-RU" dirty="0"/>
          </a:p>
          <a:p>
            <a:endParaRPr lang="ru-RU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2132856"/>
            <a:ext cx="8280920" cy="3046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 ЗДО у 2021 році було здійснено дослідження за методикою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ECERS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-3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За результатами   дослідження оцінки якості освітнього процесу сформовано </a:t>
            </a:r>
            <a:r>
              <a:rPr kumimoji="0" 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Методичні рекомендації з питань забезпечення якості освітнього процесу в закладах дошкільної освіти за результатами дослідження </a:t>
            </a: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ECERS</a:t>
            </a:r>
            <a:r>
              <a:rPr kumimoji="0" 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-3. </a:t>
            </a:r>
            <a:endParaRPr kumimoji="0" lang="uk-UA" sz="2400" b="0" i="1" u="none" strike="noStrike" cap="none" normalizeH="0" baseline="0" dirty="0">
              <a:ln>
                <a:noFill/>
              </a:ln>
              <a:solidFill>
                <a:srgbClr val="050505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50505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Як за допомогою методики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ECERS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-3</a:t>
            </a: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підвищити якість освітнього процесу в ЗДО? 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332656"/>
            <a:ext cx="61926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Про 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освітнього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 в закладах </a:t>
            </a:r>
            <a:r>
              <a:rPr lang="ru-RU" sz="2000" dirty="0" err="1"/>
              <a:t>дошкільної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 за результатами </a:t>
            </a:r>
            <a:r>
              <a:rPr lang="ru-RU" sz="2000" dirty="0" err="1"/>
              <a:t>дослідження</a:t>
            </a:r>
            <a:r>
              <a:rPr lang="ru-RU" sz="2000" dirty="0"/>
              <a:t> ECERS-3</a:t>
            </a:r>
          </a:p>
          <a:p>
            <a:r>
              <a:rPr lang="ru-RU" sz="2000" b="1" i="1" dirty="0"/>
              <a:t>Лист МОН № 1/11743 </a:t>
            </a:r>
            <a:r>
              <a:rPr lang="ru-RU" sz="2000" b="1" i="1" dirty="0" err="1"/>
              <a:t>від</a:t>
            </a:r>
            <a:r>
              <a:rPr lang="ru-RU" sz="2000" b="1" i="1" dirty="0"/>
              <a:t> 06.10.22 року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2060848"/>
            <a:ext cx="820891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3</a:t>
            </a:fld>
            <a:endParaRPr lang="ru-RU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55576" y="1556792"/>
            <a:ext cx="7776864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Вагомим критерієм визначення якості освітнього процесу в ЗДО є </a:t>
            </a: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взаємодія всіх його учасників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Підшкала</a:t>
            </a: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«Взаємодія»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передбачає </a:t>
            </a: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вивчення умов індивідуального розвитку дітей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 сприятимуть досягненню успіху кожною дитиною.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476672"/>
            <a:ext cx="4239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5560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ПІДШКАЛА «Взаємодія»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5363" name="Picture 3" descr="Поради по адаптації дитини до садочка | Діти in 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293096"/>
            <a:ext cx="6006520" cy="22186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</a:rPr>
              <a:t>Параметр </a:t>
            </a:r>
          </a:p>
          <a:p>
            <a:r>
              <a:rPr lang="uk-UA" sz="2400" b="1" i="1" dirty="0">
                <a:solidFill>
                  <a:srgbClr val="C00000"/>
                </a:solidFill>
              </a:rPr>
              <a:t>«Нагляд за діяльністю, пов’язаною з великою моторикою»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323528" y="1988840"/>
          <a:ext cx="860444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15616" y="1340768"/>
            <a:ext cx="7272808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</a:rPr>
              <a:t>Задля підвищення  якості освітнього процесу в ЗДО: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</a:rPr>
              <a:t>Параметр </a:t>
            </a:r>
          </a:p>
          <a:p>
            <a:pPr algn="ctr"/>
            <a:r>
              <a:rPr lang="uk-UA" sz="2800" b="1" i="1" dirty="0">
                <a:solidFill>
                  <a:srgbClr val="C00000"/>
                </a:solidFill>
              </a:rPr>
              <a:t>«Індивідуальне навчання й учіння »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83568" y="1772816"/>
          <a:ext cx="820891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разки завдань конкурсного випробування для вступу до 8-го та 10-го класів  | Броварський ліцей № 7 Київської області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93096"/>
            <a:ext cx="2952328" cy="19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</a:rPr>
              <a:t>Параметр </a:t>
            </a:r>
          </a:p>
          <a:p>
            <a:pPr algn="ctr"/>
            <a:r>
              <a:rPr lang="uk-UA" sz="2800" b="1" i="1" dirty="0">
                <a:solidFill>
                  <a:srgbClr val="C00000"/>
                </a:solidFill>
              </a:rPr>
              <a:t>«Взаємодія персоналу з дітьми»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775428"/>
            <a:ext cx="7776864" cy="2246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групах має переважати невимушена, приємна атмосфера.   Персонал має постійно виявляти своє доброзичливе ставлення до дітей через відповідні фізичні контакти (наприклад, обіймати дитину, яка плаче, тощо).</a:t>
            </a:r>
          </a:p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4149080"/>
            <a:ext cx="54726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Завдання вихователів - підтримувати і допомагати, заспокоювати дітей, коли ті хвилюються, сердяться чи бояться, проявляти розуміння і терпіння, вчасно помічати ознаки нудьги і пропонувати інші, більш цікаві види діяльності.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</a:rPr>
              <a:t>Параметр </a:t>
            </a:r>
          </a:p>
          <a:p>
            <a:pPr algn="ctr"/>
            <a:r>
              <a:rPr lang="uk-UA" sz="2800" b="1" i="1" dirty="0">
                <a:solidFill>
                  <a:srgbClr val="C00000"/>
                </a:solidFill>
              </a:rPr>
              <a:t>«Взаємодія між однолітками»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115616" y="1484784"/>
          <a:ext cx="7272808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Выгнутая влево стрелка 5"/>
          <p:cNvSpPr/>
          <p:nvPr/>
        </p:nvSpPr>
        <p:spPr>
          <a:xfrm>
            <a:off x="251520" y="1916832"/>
            <a:ext cx="792088" cy="20162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43608" y="4653136"/>
            <a:ext cx="705678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Щоб ефективно взаємодіяти в колективі та конструктивно розв’язувати конфліктні ситуації, рекомендовано завжди застосовувати дружні до дітей практики.</a:t>
            </a:r>
            <a:endParaRPr kumimoji="0" lang="uk-UA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51520" y="1988840"/>
            <a:ext cx="3960440" cy="3816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</a:rPr>
              <a:t>Параметр </a:t>
            </a:r>
          </a:p>
          <a:p>
            <a:pPr algn="ctr"/>
            <a:r>
              <a:rPr lang="uk-UA" sz="2800" b="1" i="1" dirty="0">
                <a:solidFill>
                  <a:srgbClr val="C00000"/>
                </a:solidFill>
              </a:rPr>
              <a:t>«Дисципліна»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780928"/>
            <a:ext cx="3384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Активно заохочувати дітей до</a:t>
            </a:r>
          </a:p>
          <a:p>
            <a:r>
              <a:rPr lang="uk-UA" sz="2400" b="1" dirty="0">
                <a:solidFill>
                  <a:schemeClr val="bg1"/>
                </a:solidFill>
              </a:rPr>
              <a:t> розв’язування конфліктних ситуацій без втручання дорослих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067944" y="2924944"/>
            <a:ext cx="1656184" cy="100811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ЯК?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24128" y="1700808"/>
            <a:ext cx="3168352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dirty="0"/>
              <a:t>Організовувати плавні та швидкі переходи від одного виду діяльності до іншого, щоб вихованцям не доводилося довго чекати, нічого не роблячи; не скупчувати багато дітей в одному місці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59632" y="2276872"/>
            <a:ext cx="1800200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ВАЖЛИВО!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4293096"/>
            <a:ext cx="871296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E364-0AA3-4AF8-91FF-C0EC05A80A48}" type="slidenum">
              <a:rPr lang="ru-RU" smtClean="0"/>
              <a:t>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46837" y="476672"/>
            <a:ext cx="66817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5560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ПІДШКАЛА «Структурування програми»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23528" y="1412776"/>
            <a:ext cx="8388424" cy="41549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8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90688" algn="l"/>
                <a:tab pos="3382963" algn="l"/>
                <a:tab pos="4611688" algn="l"/>
              </a:tabLs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Структурування програми має велике педагогічне значення. У результаті ритмічної зміни діяльності (харчування, сну, ігор, занять, прогулянок) у дітей утворюються міцні динамічні стереотипи життєдіяльності, що полегшують перехід від одного виду активності до іншого.</a:t>
            </a:r>
          </a:p>
          <a:p>
            <a:pPr marL="0" marR="0" lvl="0" indent="254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90688" algn="l"/>
                <a:tab pos="3382963" algn="l"/>
                <a:tab pos="4611688" algn="l"/>
              </a:tabLs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Ефективне	структурування	програми	визначається</a:t>
            </a: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психофізіологічними особливостями віку, освітніми завданнями, навколишніми умовами з опорою на провідну діяльність дітей дошкільного віку - вільну гру.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290</TotalTime>
  <Words>805</Words>
  <Application>Microsoft Office PowerPoint</Application>
  <PresentationFormat>Екран (4:3)</PresentationFormat>
  <Paragraphs>82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Апекс</vt:lpstr>
      <vt:lpstr>Як підвищити якість освітнього процесу за методикою ECERS-3?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olga.dolganova2106@gmail.com</cp:lastModifiedBy>
  <cp:revision>27</cp:revision>
  <dcterms:created xsi:type="dcterms:W3CDTF">2022-11-02T07:42:01Z</dcterms:created>
  <dcterms:modified xsi:type="dcterms:W3CDTF">2022-11-08T13:29:05Z</dcterms:modified>
</cp:coreProperties>
</file>